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</p:sldMasterIdLst>
  <p:sldIdLst>
    <p:sldId id="288" r:id="rId6"/>
    <p:sldId id="289" r:id="rId7"/>
    <p:sldId id="290" r:id="rId8"/>
    <p:sldId id="258" r:id="rId9"/>
    <p:sldId id="262" r:id="rId10"/>
    <p:sldId id="294" r:id="rId11"/>
    <p:sldId id="256" r:id="rId12"/>
    <p:sldId id="259" r:id="rId13"/>
    <p:sldId id="267" r:id="rId14"/>
    <p:sldId id="268" r:id="rId15"/>
    <p:sldId id="270" r:id="rId16"/>
    <p:sldId id="271" r:id="rId17"/>
    <p:sldId id="269" r:id="rId18"/>
    <p:sldId id="266" r:id="rId19"/>
    <p:sldId id="275" r:id="rId20"/>
    <p:sldId id="277" r:id="rId21"/>
    <p:sldId id="298" r:id="rId22"/>
    <p:sldId id="297" r:id="rId23"/>
    <p:sldId id="301" r:id="rId24"/>
    <p:sldId id="295" r:id="rId25"/>
    <p:sldId id="274" r:id="rId26"/>
    <p:sldId id="273" r:id="rId27"/>
    <p:sldId id="272" r:id="rId28"/>
    <p:sldId id="265" r:id="rId29"/>
    <p:sldId id="264" r:id="rId30"/>
    <p:sldId id="276" r:id="rId31"/>
    <p:sldId id="296" r:id="rId32"/>
    <p:sldId id="293" r:id="rId33"/>
    <p:sldId id="291" r:id="rId34"/>
    <p:sldId id="257" r:id="rId35"/>
    <p:sldId id="263" r:id="rId36"/>
    <p:sldId id="279" r:id="rId37"/>
    <p:sldId id="278" r:id="rId38"/>
    <p:sldId id="300" r:id="rId39"/>
    <p:sldId id="299" r:id="rId40"/>
    <p:sldId id="302" r:id="rId41"/>
    <p:sldId id="303" r:id="rId42"/>
    <p:sldId id="280" r:id="rId43"/>
    <p:sldId id="304" r:id="rId44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43937"/>
    <a:srgbClr val="BC4B4B"/>
    <a:srgbClr val="FC625F"/>
    <a:srgbClr val="C6B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8"/>
  </p:normalViewPr>
  <p:slideViewPr>
    <p:cSldViewPr snapToGrid="0" snapToObjects="1">
      <p:cViewPr varScale="1">
        <p:scale>
          <a:sx n="53" d="100"/>
          <a:sy n="53" d="100"/>
        </p:scale>
        <p:origin x="153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A0A70-F39C-E14E-A9AD-78E4291BB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">
            <a:extLst>
              <a:ext uri="{FF2B5EF4-FFF2-40B4-BE49-F238E27FC236}">
                <a16:creationId xmlns:a16="http://schemas.microsoft.com/office/drawing/2014/main" id="{29EF1FD9-DDB0-4145-AD70-E8D911F73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39383" flipV="1">
            <a:off x="26874" y="2463843"/>
            <a:ext cx="1069074" cy="480751"/>
          </a:xfrm>
          <a:custGeom>
            <a:avLst/>
            <a:gdLst>
              <a:gd name="connsiteX0" fmla="*/ 0 w 2908179"/>
              <a:gd name="connsiteY0" fmla="*/ 478649 h 478649"/>
              <a:gd name="connsiteX1" fmla="*/ 119662 w 2908179"/>
              <a:gd name="connsiteY1" fmla="*/ 0 h 478649"/>
              <a:gd name="connsiteX2" fmla="*/ 2788517 w 2908179"/>
              <a:gd name="connsiteY2" fmla="*/ 0 h 478649"/>
              <a:gd name="connsiteX3" fmla="*/ 2908179 w 2908179"/>
              <a:gd name="connsiteY3" fmla="*/ 478649 h 478649"/>
              <a:gd name="connsiteX4" fmla="*/ 0 w 2908179"/>
              <a:gd name="connsiteY4" fmla="*/ 478649 h 478649"/>
              <a:gd name="connsiteX0" fmla="*/ 0 w 2908179"/>
              <a:gd name="connsiteY0" fmla="*/ 482887 h 482887"/>
              <a:gd name="connsiteX1" fmla="*/ 119662 w 2908179"/>
              <a:gd name="connsiteY1" fmla="*/ 4238 h 482887"/>
              <a:gd name="connsiteX2" fmla="*/ 2349278 w 2908179"/>
              <a:gd name="connsiteY2" fmla="*/ 0 h 482887"/>
              <a:gd name="connsiteX3" fmla="*/ 2908179 w 2908179"/>
              <a:gd name="connsiteY3" fmla="*/ 482887 h 482887"/>
              <a:gd name="connsiteX4" fmla="*/ 0 w 2908179"/>
              <a:gd name="connsiteY4" fmla="*/ 482887 h 482887"/>
              <a:gd name="connsiteX0" fmla="*/ 0 w 2908179"/>
              <a:gd name="connsiteY0" fmla="*/ 482887 h 482887"/>
              <a:gd name="connsiteX1" fmla="*/ 392592 w 2908179"/>
              <a:gd name="connsiteY1" fmla="*/ 2136 h 482887"/>
              <a:gd name="connsiteX2" fmla="*/ 2349278 w 2908179"/>
              <a:gd name="connsiteY2" fmla="*/ 0 h 482887"/>
              <a:gd name="connsiteX3" fmla="*/ 2908179 w 2908179"/>
              <a:gd name="connsiteY3" fmla="*/ 482887 h 482887"/>
              <a:gd name="connsiteX4" fmla="*/ 0 w 2908179"/>
              <a:gd name="connsiteY4" fmla="*/ 482887 h 482887"/>
              <a:gd name="connsiteX0" fmla="*/ 0 w 2908179"/>
              <a:gd name="connsiteY0" fmla="*/ 480751 h 480751"/>
              <a:gd name="connsiteX1" fmla="*/ 392592 w 2908179"/>
              <a:gd name="connsiteY1" fmla="*/ 0 h 480751"/>
              <a:gd name="connsiteX2" fmla="*/ 2518314 w 2908179"/>
              <a:gd name="connsiteY2" fmla="*/ 234 h 480751"/>
              <a:gd name="connsiteX3" fmla="*/ 2908179 w 2908179"/>
              <a:gd name="connsiteY3" fmla="*/ 480751 h 480751"/>
              <a:gd name="connsiteX4" fmla="*/ 0 w 2908179"/>
              <a:gd name="connsiteY4" fmla="*/ 480751 h 480751"/>
              <a:gd name="connsiteX0" fmla="*/ 0 w 2908179"/>
              <a:gd name="connsiteY0" fmla="*/ 486446 h 486446"/>
              <a:gd name="connsiteX1" fmla="*/ 392592 w 2908179"/>
              <a:gd name="connsiteY1" fmla="*/ 5695 h 486446"/>
              <a:gd name="connsiteX2" fmla="*/ 787333 w 2908179"/>
              <a:gd name="connsiteY2" fmla="*/ 0 h 486446"/>
              <a:gd name="connsiteX3" fmla="*/ 2908179 w 2908179"/>
              <a:gd name="connsiteY3" fmla="*/ 486446 h 486446"/>
              <a:gd name="connsiteX4" fmla="*/ 0 w 2908179"/>
              <a:gd name="connsiteY4" fmla="*/ 486446 h 486446"/>
              <a:gd name="connsiteX0" fmla="*/ 0 w 787333"/>
              <a:gd name="connsiteY0" fmla="*/ 486446 h 486446"/>
              <a:gd name="connsiteX1" fmla="*/ 392592 w 787333"/>
              <a:gd name="connsiteY1" fmla="*/ 5695 h 486446"/>
              <a:gd name="connsiteX2" fmla="*/ 787333 w 787333"/>
              <a:gd name="connsiteY2" fmla="*/ 0 h 486446"/>
              <a:gd name="connsiteX3" fmla="*/ 480294 w 787333"/>
              <a:gd name="connsiteY3" fmla="*/ 479917 h 486446"/>
              <a:gd name="connsiteX4" fmla="*/ 0 w 787333"/>
              <a:gd name="connsiteY4" fmla="*/ 486446 h 486446"/>
              <a:gd name="connsiteX0" fmla="*/ 0 w 873456"/>
              <a:gd name="connsiteY0" fmla="*/ 480751 h 480751"/>
              <a:gd name="connsiteX1" fmla="*/ 392592 w 873456"/>
              <a:gd name="connsiteY1" fmla="*/ 0 h 480751"/>
              <a:gd name="connsiteX2" fmla="*/ 873456 w 873456"/>
              <a:gd name="connsiteY2" fmla="*/ 99 h 480751"/>
              <a:gd name="connsiteX3" fmla="*/ 480294 w 873456"/>
              <a:gd name="connsiteY3" fmla="*/ 474222 h 480751"/>
              <a:gd name="connsiteX4" fmla="*/ 0 w 873456"/>
              <a:gd name="connsiteY4" fmla="*/ 480751 h 48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56" h="480751">
                <a:moveTo>
                  <a:pt x="0" y="480751"/>
                </a:moveTo>
                <a:lnTo>
                  <a:pt x="392592" y="0"/>
                </a:lnTo>
                <a:lnTo>
                  <a:pt x="873456" y="99"/>
                </a:lnTo>
                <a:lnTo>
                  <a:pt x="480294" y="474222"/>
                </a:lnTo>
                <a:lnTo>
                  <a:pt x="0" y="4807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rapezoid 1">
            <a:extLst>
              <a:ext uri="{FF2B5EF4-FFF2-40B4-BE49-F238E27FC236}">
                <a16:creationId xmlns:a16="http://schemas.microsoft.com/office/drawing/2014/main" id="{A6F5D03F-41CE-EF46-88DA-86416703F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147602" y="401054"/>
            <a:ext cx="1069074" cy="480751"/>
          </a:xfrm>
          <a:custGeom>
            <a:avLst/>
            <a:gdLst>
              <a:gd name="connsiteX0" fmla="*/ 0 w 2908179"/>
              <a:gd name="connsiteY0" fmla="*/ 478649 h 478649"/>
              <a:gd name="connsiteX1" fmla="*/ 119662 w 2908179"/>
              <a:gd name="connsiteY1" fmla="*/ 0 h 478649"/>
              <a:gd name="connsiteX2" fmla="*/ 2788517 w 2908179"/>
              <a:gd name="connsiteY2" fmla="*/ 0 h 478649"/>
              <a:gd name="connsiteX3" fmla="*/ 2908179 w 2908179"/>
              <a:gd name="connsiteY3" fmla="*/ 478649 h 478649"/>
              <a:gd name="connsiteX4" fmla="*/ 0 w 2908179"/>
              <a:gd name="connsiteY4" fmla="*/ 478649 h 478649"/>
              <a:gd name="connsiteX0" fmla="*/ 0 w 2908179"/>
              <a:gd name="connsiteY0" fmla="*/ 482887 h 482887"/>
              <a:gd name="connsiteX1" fmla="*/ 119662 w 2908179"/>
              <a:gd name="connsiteY1" fmla="*/ 4238 h 482887"/>
              <a:gd name="connsiteX2" fmla="*/ 2349278 w 2908179"/>
              <a:gd name="connsiteY2" fmla="*/ 0 h 482887"/>
              <a:gd name="connsiteX3" fmla="*/ 2908179 w 2908179"/>
              <a:gd name="connsiteY3" fmla="*/ 482887 h 482887"/>
              <a:gd name="connsiteX4" fmla="*/ 0 w 2908179"/>
              <a:gd name="connsiteY4" fmla="*/ 482887 h 482887"/>
              <a:gd name="connsiteX0" fmla="*/ 0 w 2908179"/>
              <a:gd name="connsiteY0" fmla="*/ 482887 h 482887"/>
              <a:gd name="connsiteX1" fmla="*/ 392592 w 2908179"/>
              <a:gd name="connsiteY1" fmla="*/ 2136 h 482887"/>
              <a:gd name="connsiteX2" fmla="*/ 2349278 w 2908179"/>
              <a:gd name="connsiteY2" fmla="*/ 0 h 482887"/>
              <a:gd name="connsiteX3" fmla="*/ 2908179 w 2908179"/>
              <a:gd name="connsiteY3" fmla="*/ 482887 h 482887"/>
              <a:gd name="connsiteX4" fmla="*/ 0 w 2908179"/>
              <a:gd name="connsiteY4" fmla="*/ 482887 h 482887"/>
              <a:gd name="connsiteX0" fmla="*/ 0 w 2908179"/>
              <a:gd name="connsiteY0" fmla="*/ 480751 h 480751"/>
              <a:gd name="connsiteX1" fmla="*/ 392592 w 2908179"/>
              <a:gd name="connsiteY1" fmla="*/ 0 h 480751"/>
              <a:gd name="connsiteX2" fmla="*/ 2518314 w 2908179"/>
              <a:gd name="connsiteY2" fmla="*/ 234 h 480751"/>
              <a:gd name="connsiteX3" fmla="*/ 2908179 w 2908179"/>
              <a:gd name="connsiteY3" fmla="*/ 480751 h 480751"/>
              <a:gd name="connsiteX4" fmla="*/ 0 w 2908179"/>
              <a:gd name="connsiteY4" fmla="*/ 480751 h 480751"/>
              <a:gd name="connsiteX0" fmla="*/ 0 w 2908179"/>
              <a:gd name="connsiteY0" fmla="*/ 486446 h 486446"/>
              <a:gd name="connsiteX1" fmla="*/ 392592 w 2908179"/>
              <a:gd name="connsiteY1" fmla="*/ 5695 h 486446"/>
              <a:gd name="connsiteX2" fmla="*/ 787333 w 2908179"/>
              <a:gd name="connsiteY2" fmla="*/ 0 h 486446"/>
              <a:gd name="connsiteX3" fmla="*/ 2908179 w 2908179"/>
              <a:gd name="connsiteY3" fmla="*/ 486446 h 486446"/>
              <a:gd name="connsiteX4" fmla="*/ 0 w 2908179"/>
              <a:gd name="connsiteY4" fmla="*/ 486446 h 486446"/>
              <a:gd name="connsiteX0" fmla="*/ 0 w 787333"/>
              <a:gd name="connsiteY0" fmla="*/ 486446 h 486446"/>
              <a:gd name="connsiteX1" fmla="*/ 392592 w 787333"/>
              <a:gd name="connsiteY1" fmla="*/ 5695 h 486446"/>
              <a:gd name="connsiteX2" fmla="*/ 787333 w 787333"/>
              <a:gd name="connsiteY2" fmla="*/ 0 h 486446"/>
              <a:gd name="connsiteX3" fmla="*/ 480294 w 787333"/>
              <a:gd name="connsiteY3" fmla="*/ 479917 h 486446"/>
              <a:gd name="connsiteX4" fmla="*/ 0 w 787333"/>
              <a:gd name="connsiteY4" fmla="*/ 486446 h 486446"/>
              <a:gd name="connsiteX0" fmla="*/ 0 w 873456"/>
              <a:gd name="connsiteY0" fmla="*/ 480751 h 480751"/>
              <a:gd name="connsiteX1" fmla="*/ 392592 w 873456"/>
              <a:gd name="connsiteY1" fmla="*/ 0 h 480751"/>
              <a:gd name="connsiteX2" fmla="*/ 873456 w 873456"/>
              <a:gd name="connsiteY2" fmla="*/ 99 h 480751"/>
              <a:gd name="connsiteX3" fmla="*/ 480294 w 873456"/>
              <a:gd name="connsiteY3" fmla="*/ 474222 h 480751"/>
              <a:gd name="connsiteX4" fmla="*/ 0 w 873456"/>
              <a:gd name="connsiteY4" fmla="*/ 480751 h 48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56" h="480751">
                <a:moveTo>
                  <a:pt x="0" y="480751"/>
                </a:moveTo>
                <a:lnTo>
                  <a:pt x="392592" y="0"/>
                </a:lnTo>
                <a:lnTo>
                  <a:pt x="873456" y="99"/>
                </a:lnTo>
                <a:lnTo>
                  <a:pt x="480294" y="474222"/>
                </a:lnTo>
                <a:lnTo>
                  <a:pt x="0" y="4807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apezoid 1">
            <a:extLst>
              <a:ext uri="{FF2B5EF4-FFF2-40B4-BE49-F238E27FC236}">
                <a16:creationId xmlns:a16="http://schemas.microsoft.com/office/drawing/2014/main" id="{CDF4494C-44FC-3B4E-8C25-D08C5047E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39383" flipV="1">
            <a:off x="8953306" y="4887884"/>
            <a:ext cx="1069074" cy="480751"/>
          </a:xfrm>
          <a:custGeom>
            <a:avLst/>
            <a:gdLst>
              <a:gd name="connsiteX0" fmla="*/ 0 w 2908179"/>
              <a:gd name="connsiteY0" fmla="*/ 478649 h 478649"/>
              <a:gd name="connsiteX1" fmla="*/ 119662 w 2908179"/>
              <a:gd name="connsiteY1" fmla="*/ 0 h 478649"/>
              <a:gd name="connsiteX2" fmla="*/ 2788517 w 2908179"/>
              <a:gd name="connsiteY2" fmla="*/ 0 h 478649"/>
              <a:gd name="connsiteX3" fmla="*/ 2908179 w 2908179"/>
              <a:gd name="connsiteY3" fmla="*/ 478649 h 478649"/>
              <a:gd name="connsiteX4" fmla="*/ 0 w 2908179"/>
              <a:gd name="connsiteY4" fmla="*/ 478649 h 478649"/>
              <a:gd name="connsiteX0" fmla="*/ 0 w 2908179"/>
              <a:gd name="connsiteY0" fmla="*/ 482887 h 482887"/>
              <a:gd name="connsiteX1" fmla="*/ 119662 w 2908179"/>
              <a:gd name="connsiteY1" fmla="*/ 4238 h 482887"/>
              <a:gd name="connsiteX2" fmla="*/ 2349278 w 2908179"/>
              <a:gd name="connsiteY2" fmla="*/ 0 h 482887"/>
              <a:gd name="connsiteX3" fmla="*/ 2908179 w 2908179"/>
              <a:gd name="connsiteY3" fmla="*/ 482887 h 482887"/>
              <a:gd name="connsiteX4" fmla="*/ 0 w 2908179"/>
              <a:gd name="connsiteY4" fmla="*/ 482887 h 482887"/>
              <a:gd name="connsiteX0" fmla="*/ 0 w 2908179"/>
              <a:gd name="connsiteY0" fmla="*/ 482887 h 482887"/>
              <a:gd name="connsiteX1" fmla="*/ 392592 w 2908179"/>
              <a:gd name="connsiteY1" fmla="*/ 2136 h 482887"/>
              <a:gd name="connsiteX2" fmla="*/ 2349278 w 2908179"/>
              <a:gd name="connsiteY2" fmla="*/ 0 h 482887"/>
              <a:gd name="connsiteX3" fmla="*/ 2908179 w 2908179"/>
              <a:gd name="connsiteY3" fmla="*/ 482887 h 482887"/>
              <a:gd name="connsiteX4" fmla="*/ 0 w 2908179"/>
              <a:gd name="connsiteY4" fmla="*/ 482887 h 482887"/>
              <a:gd name="connsiteX0" fmla="*/ 0 w 2908179"/>
              <a:gd name="connsiteY0" fmla="*/ 480751 h 480751"/>
              <a:gd name="connsiteX1" fmla="*/ 392592 w 2908179"/>
              <a:gd name="connsiteY1" fmla="*/ 0 h 480751"/>
              <a:gd name="connsiteX2" fmla="*/ 2518314 w 2908179"/>
              <a:gd name="connsiteY2" fmla="*/ 234 h 480751"/>
              <a:gd name="connsiteX3" fmla="*/ 2908179 w 2908179"/>
              <a:gd name="connsiteY3" fmla="*/ 480751 h 480751"/>
              <a:gd name="connsiteX4" fmla="*/ 0 w 2908179"/>
              <a:gd name="connsiteY4" fmla="*/ 480751 h 480751"/>
              <a:gd name="connsiteX0" fmla="*/ 0 w 2908179"/>
              <a:gd name="connsiteY0" fmla="*/ 486446 h 486446"/>
              <a:gd name="connsiteX1" fmla="*/ 392592 w 2908179"/>
              <a:gd name="connsiteY1" fmla="*/ 5695 h 486446"/>
              <a:gd name="connsiteX2" fmla="*/ 787333 w 2908179"/>
              <a:gd name="connsiteY2" fmla="*/ 0 h 486446"/>
              <a:gd name="connsiteX3" fmla="*/ 2908179 w 2908179"/>
              <a:gd name="connsiteY3" fmla="*/ 486446 h 486446"/>
              <a:gd name="connsiteX4" fmla="*/ 0 w 2908179"/>
              <a:gd name="connsiteY4" fmla="*/ 486446 h 486446"/>
              <a:gd name="connsiteX0" fmla="*/ 0 w 787333"/>
              <a:gd name="connsiteY0" fmla="*/ 486446 h 486446"/>
              <a:gd name="connsiteX1" fmla="*/ 392592 w 787333"/>
              <a:gd name="connsiteY1" fmla="*/ 5695 h 486446"/>
              <a:gd name="connsiteX2" fmla="*/ 787333 w 787333"/>
              <a:gd name="connsiteY2" fmla="*/ 0 h 486446"/>
              <a:gd name="connsiteX3" fmla="*/ 480294 w 787333"/>
              <a:gd name="connsiteY3" fmla="*/ 479917 h 486446"/>
              <a:gd name="connsiteX4" fmla="*/ 0 w 787333"/>
              <a:gd name="connsiteY4" fmla="*/ 486446 h 486446"/>
              <a:gd name="connsiteX0" fmla="*/ 0 w 873456"/>
              <a:gd name="connsiteY0" fmla="*/ 480751 h 480751"/>
              <a:gd name="connsiteX1" fmla="*/ 392592 w 873456"/>
              <a:gd name="connsiteY1" fmla="*/ 0 h 480751"/>
              <a:gd name="connsiteX2" fmla="*/ 873456 w 873456"/>
              <a:gd name="connsiteY2" fmla="*/ 99 h 480751"/>
              <a:gd name="connsiteX3" fmla="*/ 480294 w 873456"/>
              <a:gd name="connsiteY3" fmla="*/ 474222 h 480751"/>
              <a:gd name="connsiteX4" fmla="*/ 0 w 873456"/>
              <a:gd name="connsiteY4" fmla="*/ 480751 h 48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56" h="480751">
                <a:moveTo>
                  <a:pt x="0" y="480751"/>
                </a:moveTo>
                <a:lnTo>
                  <a:pt x="392592" y="0"/>
                </a:lnTo>
                <a:lnTo>
                  <a:pt x="873456" y="99"/>
                </a:lnTo>
                <a:lnTo>
                  <a:pt x="480294" y="474222"/>
                </a:lnTo>
                <a:lnTo>
                  <a:pt x="0" y="4807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rapezoid 1">
            <a:extLst>
              <a:ext uri="{FF2B5EF4-FFF2-40B4-BE49-F238E27FC236}">
                <a16:creationId xmlns:a16="http://schemas.microsoft.com/office/drawing/2014/main" id="{E1C15BFB-DB6D-314F-8C3A-45AF19AE1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6832578" y="6950673"/>
            <a:ext cx="1069074" cy="480751"/>
          </a:xfrm>
          <a:custGeom>
            <a:avLst/>
            <a:gdLst>
              <a:gd name="connsiteX0" fmla="*/ 0 w 2908179"/>
              <a:gd name="connsiteY0" fmla="*/ 478649 h 478649"/>
              <a:gd name="connsiteX1" fmla="*/ 119662 w 2908179"/>
              <a:gd name="connsiteY1" fmla="*/ 0 h 478649"/>
              <a:gd name="connsiteX2" fmla="*/ 2788517 w 2908179"/>
              <a:gd name="connsiteY2" fmla="*/ 0 h 478649"/>
              <a:gd name="connsiteX3" fmla="*/ 2908179 w 2908179"/>
              <a:gd name="connsiteY3" fmla="*/ 478649 h 478649"/>
              <a:gd name="connsiteX4" fmla="*/ 0 w 2908179"/>
              <a:gd name="connsiteY4" fmla="*/ 478649 h 478649"/>
              <a:gd name="connsiteX0" fmla="*/ 0 w 2908179"/>
              <a:gd name="connsiteY0" fmla="*/ 482887 h 482887"/>
              <a:gd name="connsiteX1" fmla="*/ 119662 w 2908179"/>
              <a:gd name="connsiteY1" fmla="*/ 4238 h 482887"/>
              <a:gd name="connsiteX2" fmla="*/ 2349278 w 2908179"/>
              <a:gd name="connsiteY2" fmla="*/ 0 h 482887"/>
              <a:gd name="connsiteX3" fmla="*/ 2908179 w 2908179"/>
              <a:gd name="connsiteY3" fmla="*/ 482887 h 482887"/>
              <a:gd name="connsiteX4" fmla="*/ 0 w 2908179"/>
              <a:gd name="connsiteY4" fmla="*/ 482887 h 482887"/>
              <a:gd name="connsiteX0" fmla="*/ 0 w 2908179"/>
              <a:gd name="connsiteY0" fmla="*/ 482887 h 482887"/>
              <a:gd name="connsiteX1" fmla="*/ 392592 w 2908179"/>
              <a:gd name="connsiteY1" fmla="*/ 2136 h 482887"/>
              <a:gd name="connsiteX2" fmla="*/ 2349278 w 2908179"/>
              <a:gd name="connsiteY2" fmla="*/ 0 h 482887"/>
              <a:gd name="connsiteX3" fmla="*/ 2908179 w 2908179"/>
              <a:gd name="connsiteY3" fmla="*/ 482887 h 482887"/>
              <a:gd name="connsiteX4" fmla="*/ 0 w 2908179"/>
              <a:gd name="connsiteY4" fmla="*/ 482887 h 482887"/>
              <a:gd name="connsiteX0" fmla="*/ 0 w 2908179"/>
              <a:gd name="connsiteY0" fmla="*/ 480751 h 480751"/>
              <a:gd name="connsiteX1" fmla="*/ 392592 w 2908179"/>
              <a:gd name="connsiteY1" fmla="*/ 0 h 480751"/>
              <a:gd name="connsiteX2" fmla="*/ 2518314 w 2908179"/>
              <a:gd name="connsiteY2" fmla="*/ 234 h 480751"/>
              <a:gd name="connsiteX3" fmla="*/ 2908179 w 2908179"/>
              <a:gd name="connsiteY3" fmla="*/ 480751 h 480751"/>
              <a:gd name="connsiteX4" fmla="*/ 0 w 2908179"/>
              <a:gd name="connsiteY4" fmla="*/ 480751 h 480751"/>
              <a:gd name="connsiteX0" fmla="*/ 0 w 2908179"/>
              <a:gd name="connsiteY0" fmla="*/ 486446 h 486446"/>
              <a:gd name="connsiteX1" fmla="*/ 392592 w 2908179"/>
              <a:gd name="connsiteY1" fmla="*/ 5695 h 486446"/>
              <a:gd name="connsiteX2" fmla="*/ 787333 w 2908179"/>
              <a:gd name="connsiteY2" fmla="*/ 0 h 486446"/>
              <a:gd name="connsiteX3" fmla="*/ 2908179 w 2908179"/>
              <a:gd name="connsiteY3" fmla="*/ 486446 h 486446"/>
              <a:gd name="connsiteX4" fmla="*/ 0 w 2908179"/>
              <a:gd name="connsiteY4" fmla="*/ 486446 h 486446"/>
              <a:gd name="connsiteX0" fmla="*/ 0 w 787333"/>
              <a:gd name="connsiteY0" fmla="*/ 486446 h 486446"/>
              <a:gd name="connsiteX1" fmla="*/ 392592 w 787333"/>
              <a:gd name="connsiteY1" fmla="*/ 5695 h 486446"/>
              <a:gd name="connsiteX2" fmla="*/ 787333 w 787333"/>
              <a:gd name="connsiteY2" fmla="*/ 0 h 486446"/>
              <a:gd name="connsiteX3" fmla="*/ 480294 w 787333"/>
              <a:gd name="connsiteY3" fmla="*/ 479917 h 486446"/>
              <a:gd name="connsiteX4" fmla="*/ 0 w 787333"/>
              <a:gd name="connsiteY4" fmla="*/ 486446 h 486446"/>
              <a:gd name="connsiteX0" fmla="*/ 0 w 873456"/>
              <a:gd name="connsiteY0" fmla="*/ 480751 h 480751"/>
              <a:gd name="connsiteX1" fmla="*/ 392592 w 873456"/>
              <a:gd name="connsiteY1" fmla="*/ 0 h 480751"/>
              <a:gd name="connsiteX2" fmla="*/ 873456 w 873456"/>
              <a:gd name="connsiteY2" fmla="*/ 99 h 480751"/>
              <a:gd name="connsiteX3" fmla="*/ 480294 w 873456"/>
              <a:gd name="connsiteY3" fmla="*/ 474222 h 480751"/>
              <a:gd name="connsiteX4" fmla="*/ 0 w 873456"/>
              <a:gd name="connsiteY4" fmla="*/ 480751 h 48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56" h="480751">
                <a:moveTo>
                  <a:pt x="0" y="480751"/>
                </a:moveTo>
                <a:lnTo>
                  <a:pt x="392592" y="0"/>
                </a:lnTo>
                <a:lnTo>
                  <a:pt x="873456" y="99"/>
                </a:lnTo>
                <a:lnTo>
                  <a:pt x="480294" y="474222"/>
                </a:lnTo>
                <a:lnTo>
                  <a:pt x="0" y="4807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96A839-0584-804A-B308-7793CAFB4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0881" y="645886"/>
            <a:ext cx="8676640" cy="6480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60E7A2A-60E9-8F44-96B5-608AFD999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880" y="1675901"/>
            <a:ext cx="8675370" cy="595315"/>
          </a:xfrm>
        </p:spPr>
        <p:txBody>
          <a:bodyPr>
            <a:normAutofit/>
          </a:bodyPr>
          <a:lstStyle>
            <a:lvl1pPr algn="ctr">
              <a:defRPr sz="2400" b="1" i="0" spc="0">
                <a:solidFill>
                  <a:schemeClr val="accent3"/>
                </a:solidFill>
                <a:latin typeface="+mj-lt"/>
                <a:cs typeface="Gill Sans SemiBold" panose="020B05020201040202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F93C21-2D3D-47A0-80E8-2B6B53478F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71416" y="1115555"/>
            <a:ext cx="1115568" cy="411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98CB78-AC04-D042-99AD-C2F1E4750D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" y="2827108"/>
            <a:ext cx="8671560" cy="417743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0" cap="all" spc="50" baseline="0">
                <a:solidFill>
                  <a:schemeClr val="accent3"/>
                </a:solidFill>
                <a:latin typeface="+mj-lt"/>
                <a:cs typeface="Gill Sans Light" panose="020B0302020104020203" pitchFamily="34" charset="-79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59FE82-774C-BB4A-A05E-24C963164A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 i="0" spc="0">
                <a:solidFill>
                  <a:schemeClr val="accent3"/>
                </a:solidFill>
                <a:latin typeface="+mn-lt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31E6A6E-1BA7-1F45-A08D-307AACEBE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150" y="4376956"/>
            <a:ext cx="8672830" cy="5229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 i="0" cap="all" spc="50" baseline="0">
                <a:solidFill>
                  <a:schemeClr val="accent3"/>
                </a:solidFill>
                <a:latin typeface="+mj-lt"/>
                <a:cs typeface="Gill Sans Light" panose="020B0302020104020203" pitchFamily="34" charset="-79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49D150-13BC-384D-BEE8-E9527DB6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34457" y="5979886"/>
            <a:ext cx="6589486" cy="0"/>
            <a:chOff x="1872342" y="5979886"/>
            <a:chExt cx="6589486" cy="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8158FB6-64E7-264E-BD07-114D31C971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72342" y="5979886"/>
              <a:ext cx="27432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503DA16-86E8-5840-BA1E-44CC83BAF5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18628" y="5979886"/>
              <a:ext cx="27432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CED4B0-1A70-4A13-A73E-C9DDE1559F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03450" y="5523295"/>
            <a:ext cx="1612900" cy="5626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283EC73-AB32-5D48-A0E4-F1D99FE00B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accent3"/>
                </a:solidFill>
                <a:latin typeface="+mj-lt"/>
                <a:cs typeface="Gill Sans Light" panose="020B0302020104020203" pitchFamily="34" charset="-79"/>
              </a:defRPr>
            </a:lvl1pPr>
            <a:lvl2pPr marL="502920" indent="0">
              <a:buNone/>
              <a:defRPr b="0" i="0">
                <a:latin typeface="Century Gothic" panose="020B0502020202020204" pitchFamily="34" charset="0"/>
              </a:defRPr>
            </a:lvl2pPr>
            <a:lvl3pPr marL="1005840" indent="0">
              <a:buNone/>
              <a:defRPr b="0" i="0">
                <a:latin typeface="Century Gothic" panose="020B0502020202020204" pitchFamily="34" charset="0"/>
              </a:defRPr>
            </a:lvl3pPr>
            <a:lvl4pPr marL="1508760" indent="0">
              <a:buNone/>
              <a:defRPr b="0" i="0">
                <a:latin typeface="Century Gothic" panose="020B0502020202020204" pitchFamily="34" charset="0"/>
              </a:defRPr>
            </a:lvl4pPr>
            <a:lvl5pPr marL="2011680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1992CD75-2B6A-794B-BA19-6C895CC506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 anchor="b">
            <a:noAutofit/>
          </a:bodyPr>
          <a:lstStyle>
            <a:lvl1pPr marL="0" indent="0">
              <a:buNone/>
              <a:defRPr sz="1600" b="0" i="0">
                <a:solidFill>
                  <a:schemeClr val="accent3"/>
                </a:solidFill>
                <a:latin typeface="+mj-lt"/>
                <a:cs typeface="Gill Sans" panose="020B0502020104020203" pitchFamily="34" charset="-79"/>
              </a:defRPr>
            </a:lvl1pPr>
            <a:lvl2pPr marL="502920" indent="0">
              <a:buNone/>
              <a:defRPr b="0" i="0">
                <a:latin typeface="Century Gothic" panose="020B0502020202020204" pitchFamily="34" charset="0"/>
              </a:defRPr>
            </a:lvl2pPr>
            <a:lvl3pPr marL="1005840" indent="0">
              <a:buNone/>
              <a:defRPr b="0" i="0">
                <a:latin typeface="Century Gothic" panose="020B0502020202020204" pitchFamily="34" charset="0"/>
              </a:defRPr>
            </a:lvl3pPr>
            <a:lvl4pPr marL="1508760" indent="0">
              <a:buNone/>
              <a:defRPr b="0" i="0">
                <a:latin typeface="Century Gothic" panose="020B0502020202020204" pitchFamily="34" charset="0"/>
              </a:defRPr>
            </a:lvl4pPr>
            <a:lvl5pPr marL="2011680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862A197F-3655-7548-A845-8B9429889B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accent3"/>
                </a:solidFill>
                <a:latin typeface="+mj-lt"/>
                <a:cs typeface="FrankRuehl" panose="020B0604020202020204" pitchFamily="34" charset="-79"/>
              </a:defRPr>
            </a:lvl1pPr>
            <a:lvl2pPr marL="502920" indent="0">
              <a:buNone/>
              <a:defRPr b="0" i="0">
                <a:latin typeface="Century Gothic" panose="020B0502020202020204" pitchFamily="34" charset="0"/>
              </a:defRPr>
            </a:lvl2pPr>
            <a:lvl3pPr marL="1005840" indent="0">
              <a:buNone/>
              <a:defRPr b="0" i="0">
                <a:latin typeface="Century Gothic" panose="020B0502020202020204" pitchFamily="34" charset="0"/>
              </a:defRPr>
            </a:lvl3pPr>
            <a:lvl4pPr marL="1508760" indent="0">
              <a:buNone/>
              <a:defRPr b="0" i="0">
                <a:latin typeface="Century Gothic" panose="020B0502020202020204" pitchFamily="34" charset="0"/>
              </a:defRPr>
            </a:lvl4pPr>
            <a:lvl5pPr marL="2011680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90E97122-E24B-6F42-B409-9BF350C15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860617">
            <a:off x="-334655" y="1203124"/>
            <a:ext cx="3410625" cy="490780"/>
          </a:xfrm>
          <a:custGeom>
            <a:avLst/>
            <a:gdLst>
              <a:gd name="connsiteX0" fmla="*/ 0 w 2908179"/>
              <a:gd name="connsiteY0" fmla="*/ 478649 h 478649"/>
              <a:gd name="connsiteX1" fmla="*/ 119662 w 2908179"/>
              <a:gd name="connsiteY1" fmla="*/ 0 h 478649"/>
              <a:gd name="connsiteX2" fmla="*/ 2788517 w 2908179"/>
              <a:gd name="connsiteY2" fmla="*/ 0 h 478649"/>
              <a:gd name="connsiteX3" fmla="*/ 2908179 w 2908179"/>
              <a:gd name="connsiteY3" fmla="*/ 478649 h 478649"/>
              <a:gd name="connsiteX4" fmla="*/ 0 w 2908179"/>
              <a:gd name="connsiteY4" fmla="*/ 478649 h 478649"/>
              <a:gd name="connsiteX0" fmla="*/ 0 w 2908179"/>
              <a:gd name="connsiteY0" fmla="*/ 482887 h 482887"/>
              <a:gd name="connsiteX1" fmla="*/ 119662 w 2908179"/>
              <a:gd name="connsiteY1" fmla="*/ 4238 h 482887"/>
              <a:gd name="connsiteX2" fmla="*/ 2349278 w 2908179"/>
              <a:gd name="connsiteY2" fmla="*/ 0 h 482887"/>
              <a:gd name="connsiteX3" fmla="*/ 2908179 w 2908179"/>
              <a:gd name="connsiteY3" fmla="*/ 482887 h 482887"/>
              <a:gd name="connsiteX4" fmla="*/ 0 w 2908179"/>
              <a:gd name="connsiteY4" fmla="*/ 482887 h 482887"/>
              <a:gd name="connsiteX0" fmla="*/ 0 w 2908179"/>
              <a:gd name="connsiteY0" fmla="*/ 482887 h 482887"/>
              <a:gd name="connsiteX1" fmla="*/ 392592 w 2908179"/>
              <a:gd name="connsiteY1" fmla="*/ 2136 h 482887"/>
              <a:gd name="connsiteX2" fmla="*/ 2349278 w 2908179"/>
              <a:gd name="connsiteY2" fmla="*/ 0 h 482887"/>
              <a:gd name="connsiteX3" fmla="*/ 2908179 w 2908179"/>
              <a:gd name="connsiteY3" fmla="*/ 482887 h 482887"/>
              <a:gd name="connsiteX4" fmla="*/ 0 w 2908179"/>
              <a:gd name="connsiteY4" fmla="*/ 482887 h 482887"/>
              <a:gd name="connsiteX0" fmla="*/ 0 w 2908179"/>
              <a:gd name="connsiteY0" fmla="*/ 480751 h 480751"/>
              <a:gd name="connsiteX1" fmla="*/ 392592 w 2908179"/>
              <a:gd name="connsiteY1" fmla="*/ 0 h 480751"/>
              <a:gd name="connsiteX2" fmla="*/ 2518314 w 2908179"/>
              <a:gd name="connsiteY2" fmla="*/ 234 h 480751"/>
              <a:gd name="connsiteX3" fmla="*/ 2908179 w 2908179"/>
              <a:gd name="connsiteY3" fmla="*/ 480751 h 480751"/>
              <a:gd name="connsiteX4" fmla="*/ 0 w 2908179"/>
              <a:gd name="connsiteY4" fmla="*/ 480751 h 480751"/>
              <a:gd name="connsiteX0" fmla="*/ 0 w 2786554"/>
              <a:gd name="connsiteY0" fmla="*/ 480751 h 484177"/>
              <a:gd name="connsiteX1" fmla="*/ 392592 w 2786554"/>
              <a:gd name="connsiteY1" fmla="*/ 0 h 484177"/>
              <a:gd name="connsiteX2" fmla="*/ 2518314 w 2786554"/>
              <a:gd name="connsiteY2" fmla="*/ 234 h 484177"/>
              <a:gd name="connsiteX3" fmla="*/ 2786554 w 2786554"/>
              <a:gd name="connsiteY3" fmla="*/ 484177 h 484177"/>
              <a:gd name="connsiteX4" fmla="*/ 0 w 2786554"/>
              <a:gd name="connsiteY4" fmla="*/ 480751 h 484177"/>
              <a:gd name="connsiteX0" fmla="*/ 0 w 2786554"/>
              <a:gd name="connsiteY0" fmla="*/ 487354 h 490780"/>
              <a:gd name="connsiteX1" fmla="*/ 392592 w 2786554"/>
              <a:gd name="connsiteY1" fmla="*/ 6603 h 490780"/>
              <a:gd name="connsiteX2" fmla="*/ 2396785 w 2786554"/>
              <a:gd name="connsiteY2" fmla="*/ 0 h 490780"/>
              <a:gd name="connsiteX3" fmla="*/ 2786554 w 2786554"/>
              <a:gd name="connsiteY3" fmla="*/ 490780 h 490780"/>
              <a:gd name="connsiteX4" fmla="*/ 0 w 2786554"/>
              <a:gd name="connsiteY4" fmla="*/ 487354 h 49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554" h="490780">
                <a:moveTo>
                  <a:pt x="0" y="487354"/>
                </a:moveTo>
                <a:lnTo>
                  <a:pt x="392592" y="6603"/>
                </a:lnTo>
                <a:lnTo>
                  <a:pt x="2396785" y="0"/>
                </a:lnTo>
                <a:lnTo>
                  <a:pt x="2786554" y="490780"/>
                </a:lnTo>
                <a:lnTo>
                  <a:pt x="0" y="4873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1">
            <a:extLst>
              <a:ext uri="{FF2B5EF4-FFF2-40B4-BE49-F238E27FC236}">
                <a16:creationId xmlns:a16="http://schemas.microsoft.com/office/drawing/2014/main" id="{C937B274-8943-0D47-B204-C1FB3BFB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8060617">
            <a:off x="6973284" y="6138574"/>
            <a:ext cx="3410625" cy="490780"/>
          </a:xfrm>
          <a:custGeom>
            <a:avLst/>
            <a:gdLst>
              <a:gd name="connsiteX0" fmla="*/ 0 w 2908179"/>
              <a:gd name="connsiteY0" fmla="*/ 478649 h 478649"/>
              <a:gd name="connsiteX1" fmla="*/ 119662 w 2908179"/>
              <a:gd name="connsiteY1" fmla="*/ 0 h 478649"/>
              <a:gd name="connsiteX2" fmla="*/ 2788517 w 2908179"/>
              <a:gd name="connsiteY2" fmla="*/ 0 h 478649"/>
              <a:gd name="connsiteX3" fmla="*/ 2908179 w 2908179"/>
              <a:gd name="connsiteY3" fmla="*/ 478649 h 478649"/>
              <a:gd name="connsiteX4" fmla="*/ 0 w 2908179"/>
              <a:gd name="connsiteY4" fmla="*/ 478649 h 478649"/>
              <a:gd name="connsiteX0" fmla="*/ 0 w 2908179"/>
              <a:gd name="connsiteY0" fmla="*/ 482887 h 482887"/>
              <a:gd name="connsiteX1" fmla="*/ 119662 w 2908179"/>
              <a:gd name="connsiteY1" fmla="*/ 4238 h 482887"/>
              <a:gd name="connsiteX2" fmla="*/ 2349278 w 2908179"/>
              <a:gd name="connsiteY2" fmla="*/ 0 h 482887"/>
              <a:gd name="connsiteX3" fmla="*/ 2908179 w 2908179"/>
              <a:gd name="connsiteY3" fmla="*/ 482887 h 482887"/>
              <a:gd name="connsiteX4" fmla="*/ 0 w 2908179"/>
              <a:gd name="connsiteY4" fmla="*/ 482887 h 482887"/>
              <a:gd name="connsiteX0" fmla="*/ 0 w 2908179"/>
              <a:gd name="connsiteY0" fmla="*/ 482887 h 482887"/>
              <a:gd name="connsiteX1" fmla="*/ 392592 w 2908179"/>
              <a:gd name="connsiteY1" fmla="*/ 2136 h 482887"/>
              <a:gd name="connsiteX2" fmla="*/ 2349278 w 2908179"/>
              <a:gd name="connsiteY2" fmla="*/ 0 h 482887"/>
              <a:gd name="connsiteX3" fmla="*/ 2908179 w 2908179"/>
              <a:gd name="connsiteY3" fmla="*/ 482887 h 482887"/>
              <a:gd name="connsiteX4" fmla="*/ 0 w 2908179"/>
              <a:gd name="connsiteY4" fmla="*/ 482887 h 482887"/>
              <a:gd name="connsiteX0" fmla="*/ 0 w 2908179"/>
              <a:gd name="connsiteY0" fmla="*/ 480751 h 480751"/>
              <a:gd name="connsiteX1" fmla="*/ 392592 w 2908179"/>
              <a:gd name="connsiteY1" fmla="*/ 0 h 480751"/>
              <a:gd name="connsiteX2" fmla="*/ 2518314 w 2908179"/>
              <a:gd name="connsiteY2" fmla="*/ 234 h 480751"/>
              <a:gd name="connsiteX3" fmla="*/ 2908179 w 2908179"/>
              <a:gd name="connsiteY3" fmla="*/ 480751 h 480751"/>
              <a:gd name="connsiteX4" fmla="*/ 0 w 2908179"/>
              <a:gd name="connsiteY4" fmla="*/ 480751 h 480751"/>
              <a:gd name="connsiteX0" fmla="*/ 0 w 2786554"/>
              <a:gd name="connsiteY0" fmla="*/ 480751 h 484177"/>
              <a:gd name="connsiteX1" fmla="*/ 392592 w 2786554"/>
              <a:gd name="connsiteY1" fmla="*/ 0 h 484177"/>
              <a:gd name="connsiteX2" fmla="*/ 2518314 w 2786554"/>
              <a:gd name="connsiteY2" fmla="*/ 234 h 484177"/>
              <a:gd name="connsiteX3" fmla="*/ 2786554 w 2786554"/>
              <a:gd name="connsiteY3" fmla="*/ 484177 h 484177"/>
              <a:gd name="connsiteX4" fmla="*/ 0 w 2786554"/>
              <a:gd name="connsiteY4" fmla="*/ 480751 h 484177"/>
              <a:gd name="connsiteX0" fmla="*/ 0 w 2786554"/>
              <a:gd name="connsiteY0" fmla="*/ 487354 h 490780"/>
              <a:gd name="connsiteX1" fmla="*/ 392592 w 2786554"/>
              <a:gd name="connsiteY1" fmla="*/ 6603 h 490780"/>
              <a:gd name="connsiteX2" fmla="*/ 2396785 w 2786554"/>
              <a:gd name="connsiteY2" fmla="*/ 0 h 490780"/>
              <a:gd name="connsiteX3" fmla="*/ 2786554 w 2786554"/>
              <a:gd name="connsiteY3" fmla="*/ 490780 h 490780"/>
              <a:gd name="connsiteX4" fmla="*/ 0 w 2786554"/>
              <a:gd name="connsiteY4" fmla="*/ 487354 h 49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554" h="490780">
                <a:moveTo>
                  <a:pt x="0" y="487354"/>
                </a:moveTo>
                <a:lnTo>
                  <a:pt x="392592" y="6603"/>
                </a:lnTo>
                <a:lnTo>
                  <a:pt x="2396785" y="0"/>
                </a:lnTo>
                <a:lnTo>
                  <a:pt x="2786554" y="490780"/>
                </a:lnTo>
                <a:lnTo>
                  <a:pt x="0" y="4873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5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02989-441C-4EF5-995F-1E30751E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91FC5-8F4B-4BE6-BA1A-E4F660074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EFBEB-B256-4919-B2FE-13DE8446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8C7B-EB81-4934-BFF2-93A30D70BE0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776AE-95E8-412D-A3DF-75CFF0A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AA22A-FA24-4F5C-9D76-92A28265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572E-E869-4347-A81B-9F00C72B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6B66-7EA7-4032-87C9-32E9DD62A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7142FF-74B0-4FB5-9392-B4E589DAF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75C04-50DE-4838-B153-E5D631454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8C7B-EB81-4934-BFF2-93A30D70BE0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BBC31-2CE4-4FCE-B0F2-D05B89E5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196E0-8BC7-4CE3-B26D-A7C793D2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572E-E869-4347-A81B-9F00C72B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9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55A94-CD46-C44F-8A53-8AA853BE1DF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CBA5E-A969-C44D-8E38-C70ED41C0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6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DB13E0-7A19-4B82-A207-41C5DA51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FB8DE-1A97-4B40-AD57-7FA495959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5F512-2E86-4F94-9444-AC35F5B2C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68C7B-EB81-4934-BFF2-93A30D70BE0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F0DA3-70DD-4747-BB2A-8564E1192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37894-F652-425D-93E0-CB0079F66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C572E-E869-4347-A81B-9F00C72B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8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urse.oeru.org/extafr100/modules/scholar/scholar-activity-1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commons.wikimedia.org/wiki/File:Fireworks_at_the_2010_Celebration_of_Light_in_Vancouver,_BC_0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urse.oeru.org/extafr100/modules/scholar/scholar-activity-1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urse.oeru.org/extafr100/modules/scholar/scholar-activity-1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hyperlink" Target="https://course.oeru.org/extafr100/modules/scholar/scholar-activity-1/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hyperlink" Target="https://course.oeru.org/extafr100/modules/scholar/scholar-activity-1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urse.oeru.org/extafr100/modules/scholar/scholar-activity-1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57275"/>
            <a:ext cx="10055885" cy="5657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40817C-2DA2-465E-92B7-B8DDB394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120" y="22198"/>
            <a:ext cx="3554153" cy="1619931"/>
          </a:xfrm>
        </p:spPr>
        <p:txBody>
          <a:bodyPr vert="horz" lIns="75438" tIns="37719" rIns="75438" bIns="37719" rtlCol="0" anchor="ctr">
            <a:normAutofit fontScale="90000"/>
          </a:bodyPr>
          <a:lstStyle/>
          <a:p>
            <a:pPr algn="ctr"/>
            <a:r>
              <a:rPr lang="en-US" sz="5445" dirty="0">
                <a:ln>
                  <a:solidFill>
                    <a:srgbClr val="FFFF00"/>
                  </a:solidFill>
                </a:ln>
                <a:effectLst>
                  <a:glow rad="152400">
                    <a:srgbClr val="7030A0">
                      <a:alpha val="60000"/>
                    </a:srgbClr>
                  </a:glow>
                </a:effectLst>
              </a:rPr>
              <a:t>AS ALWAYS</a:t>
            </a:r>
            <a:br>
              <a:rPr lang="en-US" sz="5445" dirty="0">
                <a:ln>
                  <a:solidFill>
                    <a:srgbClr val="FFFF00"/>
                  </a:solidFill>
                </a:ln>
                <a:effectLst>
                  <a:glow rad="152400">
                    <a:srgbClr val="7030A0">
                      <a:alpha val="60000"/>
                    </a:srgbClr>
                  </a:glow>
                </a:effectLst>
              </a:rPr>
            </a:br>
            <a:r>
              <a:rPr lang="en-US" sz="5445" dirty="0">
                <a:ln>
                  <a:solidFill>
                    <a:srgbClr val="FFFF00"/>
                  </a:solidFill>
                </a:ln>
                <a:effectLst>
                  <a:glow rad="152400">
                    <a:srgbClr val="7030A0">
                      <a:alpha val="60000"/>
                    </a:srgbClr>
                  </a:glow>
                </a:effectLst>
              </a:rPr>
              <a:t>#BEMASSIVE</a:t>
            </a:r>
            <a:endParaRPr lang="en-US" sz="5445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1316" y="2584088"/>
            <a:ext cx="2715768" cy="15088"/>
          </a:xfrm>
          <a:custGeom>
            <a:avLst/>
            <a:gdLst>
              <a:gd name="connsiteX0" fmla="*/ 0 w 2715768"/>
              <a:gd name="connsiteY0" fmla="*/ 0 h 15088"/>
              <a:gd name="connsiteX1" fmla="*/ 651784 w 2715768"/>
              <a:gd name="connsiteY1" fmla="*/ 0 h 15088"/>
              <a:gd name="connsiteX2" fmla="*/ 1276411 w 2715768"/>
              <a:gd name="connsiteY2" fmla="*/ 0 h 15088"/>
              <a:gd name="connsiteX3" fmla="*/ 1901038 w 2715768"/>
              <a:gd name="connsiteY3" fmla="*/ 0 h 15088"/>
              <a:gd name="connsiteX4" fmla="*/ 2715768 w 2715768"/>
              <a:gd name="connsiteY4" fmla="*/ 0 h 15088"/>
              <a:gd name="connsiteX5" fmla="*/ 2715768 w 2715768"/>
              <a:gd name="connsiteY5" fmla="*/ 15088 h 15088"/>
              <a:gd name="connsiteX6" fmla="*/ 1982511 w 2715768"/>
              <a:gd name="connsiteY6" fmla="*/ 15088 h 15088"/>
              <a:gd name="connsiteX7" fmla="*/ 1330726 w 2715768"/>
              <a:gd name="connsiteY7" fmla="*/ 15088 h 15088"/>
              <a:gd name="connsiteX8" fmla="*/ 706100 w 2715768"/>
              <a:gd name="connsiteY8" fmla="*/ 15088 h 15088"/>
              <a:gd name="connsiteX9" fmla="*/ 0 w 2715768"/>
              <a:gd name="connsiteY9" fmla="*/ 15088 h 15088"/>
              <a:gd name="connsiteX10" fmla="*/ 0 w 2715768"/>
              <a:gd name="connsiteY10" fmla="*/ 0 h 1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5768" h="15088" fill="none" extrusionOk="0">
                <a:moveTo>
                  <a:pt x="0" y="0"/>
                </a:moveTo>
                <a:cubicBezTo>
                  <a:pt x="165803" y="31195"/>
                  <a:pt x="517934" y="11465"/>
                  <a:pt x="651784" y="0"/>
                </a:cubicBezTo>
                <a:cubicBezTo>
                  <a:pt x="785634" y="-11465"/>
                  <a:pt x="1053089" y="4900"/>
                  <a:pt x="1276411" y="0"/>
                </a:cubicBezTo>
                <a:cubicBezTo>
                  <a:pt x="1499733" y="-4900"/>
                  <a:pt x="1651250" y="17813"/>
                  <a:pt x="1901038" y="0"/>
                </a:cubicBezTo>
                <a:cubicBezTo>
                  <a:pt x="2150826" y="-17813"/>
                  <a:pt x="2525902" y="10707"/>
                  <a:pt x="2715768" y="0"/>
                </a:cubicBezTo>
                <a:cubicBezTo>
                  <a:pt x="2715270" y="6151"/>
                  <a:pt x="2716480" y="11864"/>
                  <a:pt x="2715768" y="15088"/>
                </a:cubicBezTo>
                <a:cubicBezTo>
                  <a:pt x="2376715" y="38033"/>
                  <a:pt x="2298635" y="-4820"/>
                  <a:pt x="1982511" y="15088"/>
                </a:cubicBezTo>
                <a:cubicBezTo>
                  <a:pt x="1666387" y="34996"/>
                  <a:pt x="1479306" y="44218"/>
                  <a:pt x="1330726" y="15088"/>
                </a:cubicBezTo>
                <a:cubicBezTo>
                  <a:pt x="1182146" y="-14042"/>
                  <a:pt x="1013806" y="11193"/>
                  <a:pt x="706100" y="15088"/>
                </a:cubicBezTo>
                <a:cubicBezTo>
                  <a:pt x="398394" y="18983"/>
                  <a:pt x="163933" y="-422"/>
                  <a:pt x="0" y="15088"/>
                </a:cubicBezTo>
                <a:cubicBezTo>
                  <a:pt x="356" y="9991"/>
                  <a:pt x="-28" y="7439"/>
                  <a:pt x="0" y="0"/>
                </a:cubicBezTo>
                <a:close/>
              </a:path>
              <a:path w="2715768" h="15088" stroke="0" extrusionOk="0">
                <a:moveTo>
                  <a:pt x="0" y="0"/>
                </a:moveTo>
                <a:cubicBezTo>
                  <a:pt x="219208" y="-2721"/>
                  <a:pt x="378983" y="24565"/>
                  <a:pt x="624627" y="0"/>
                </a:cubicBezTo>
                <a:cubicBezTo>
                  <a:pt x="870271" y="-24565"/>
                  <a:pt x="1091272" y="-11448"/>
                  <a:pt x="1357884" y="0"/>
                </a:cubicBezTo>
                <a:cubicBezTo>
                  <a:pt x="1624496" y="11448"/>
                  <a:pt x="1682580" y="20053"/>
                  <a:pt x="1955353" y="0"/>
                </a:cubicBezTo>
                <a:cubicBezTo>
                  <a:pt x="2228126" y="-20053"/>
                  <a:pt x="2543406" y="-7534"/>
                  <a:pt x="2715768" y="0"/>
                </a:cubicBezTo>
                <a:cubicBezTo>
                  <a:pt x="2715431" y="7444"/>
                  <a:pt x="2716438" y="8201"/>
                  <a:pt x="2715768" y="15088"/>
                </a:cubicBezTo>
                <a:cubicBezTo>
                  <a:pt x="2523173" y="18553"/>
                  <a:pt x="2342423" y="42733"/>
                  <a:pt x="2063984" y="15088"/>
                </a:cubicBezTo>
                <a:cubicBezTo>
                  <a:pt x="1785545" y="-12557"/>
                  <a:pt x="1638284" y="29584"/>
                  <a:pt x="1330726" y="15088"/>
                </a:cubicBezTo>
                <a:cubicBezTo>
                  <a:pt x="1023168" y="592"/>
                  <a:pt x="908162" y="-9893"/>
                  <a:pt x="678942" y="15088"/>
                </a:cubicBezTo>
                <a:cubicBezTo>
                  <a:pt x="449722" y="40069"/>
                  <a:pt x="230589" y="2397"/>
                  <a:pt x="0" y="15088"/>
                </a:cubicBezTo>
                <a:cubicBezTo>
                  <a:pt x="-399" y="8877"/>
                  <a:pt x="166" y="3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pic>
        <p:nvPicPr>
          <p:cNvPr id="9" name="Picture 8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D026275B-5952-41D6-A737-14A94CDFD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" y="36545"/>
            <a:ext cx="2974772" cy="2974772"/>
          </a:xfrm>
          <a:prstGeom prst="rect">
            <a:avLst/>
          </a:prstGeom>
        </p:spPr>
      </p:pic>
      <p:pic>
        <p:nvPicPr>
          <p:cNvPr id="5" name="Content Placeholder 4" descr="Trezevant High School 3350 N. Trezevant Street Memphis, TN 38127 (1).jpg">
            <a:extLst>
              <a:ext uri="{FF2B5EF4-FFF2-40B4-BE49-F238E27FC236}">
                <a16:creationId xmlns:a16="http://schemas.microsoft.com/office/drawing/2014/main" id="{954E8ED0-A0B1-4E9D-A6B0-7BE443585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99"/>
          <a:stretch/>
        </p:blipFill>
        <p:spPr>
          <a:xfrm>
            <a:off x="30126" y="6000902"/>
            <a:ext cx="9998147" cy="1749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824FCD-F702-4D3E-AD4B-34D70F9D636B}"/>
              </a:ext>
            </a:extLst>
          </p:cNvPr>
          <p:cNvSpPr txBox="1"/>
          <p:nvPr/>
        </p:nvSpPr>
        <p:spPr>
          <a:xfrm>
            <a:off x="815471" y="2965947"/>
            <a:ext cx="8984202" cy="3769493"/>
          </a:xfrm>
          <a:prstGeom prst="rect">
            <a:avLst/>
          </a:prstGeom>
          <a:noFill/>
        </p:spPr>
        <p:txBody>
          <a:bodyPr wrap="square" lIns="75438" tIns="37719" rIns="75438" bIns="37719" rtlCol="0" anchor="t">
            <a:spAutoFit/>
          </a:bodyPr>
          <a:lstStyle/>
          <a:p>
            <a:pPr algn="ctr"/>
            <a:r>
              <a:rPr lang="en-US" sz="4800" dirty="0">
                <a:cs typeface="Calibri"/>
              </a:rPr>
              <a:t>Freshman Academy </a:t>
            </a:r>
          </a:p>
          <a:p>
            <a:pPr algn="ctr"/>
            <a:r>
              <a:rPr lang="en-US" sz="4800" dirty="0">
                <a:cs typeface="Calibri"/>
              </a:rPr>
              <a:t>Honors Celebration</a:t>
            </a:r>
          </a:p>
          <a:p>
            <a:pPr algn="ctr"/>
            <a:r>
              <a:rPr lang="en-US" sz="4800" dirty="0"/>
              <a:t>2024-2025 School Year</a:t>
            </a:r>
          </a:p>
          <a:p>
            <a:pPr algn="ctr"/>
            <a:r>
              <a:rPr lang="en-US" sz="4800" dirty="0">
                <a:cs typeface="Calibri"/>
              </a:rPr>
              <a:t>First Semester</a:t>
            </a:r>
          </a:p>
          <a:p>
            <a:pPr algn="ctr"/>
            <a:endParaRPr lang="en-US" sz="4800" dirty="0">
              <a:cs typeface="Calibri"/>
            </a:endParaRPr>
          </a:p>
        </p:txBody>
      </p:sp>
      <p:pic>
        <p:nvPicPr>
          <p:cNvPr id="4" name="Picture 3" descr="A close-up of a pen and papers&#10;&#10;AI-generated content may be incorrect.">
            <a:extLst>
              <a:ext uri="{FF2B5EF4-FFF2-40B4-BE49-F238E27FC236}">
                <a16:creationId xmlns:a16="http://schemas.microsoft.com/office/drawing/2014/main" id="{96E364EB-3861-58A7-48A3-306C2592B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32748" y="1523931"/>
            <a:ext cx="6642970" cy="96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BD918-A49A-A090-3CD6-3872F1622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F099BD32-2C3E-C24B-E226-027CEBB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0E8C98A6-59CD-97EF-71A7-0CAE4E4182B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E7001B61-97C9-E78B-D3E7-A6EB39CFE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5F6779B8-D74D-237F-4B9D-77DAB59BCC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Tyrone Hunter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716200BA-1289-A4BA-4716-758A149C0B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1 HONOR ROLL</a:t>
            </a:r>
          </a:p>
          <a:p>
            <a:r>
              <a:rPr lang="en-US" dirty="0"/>
              <a:t>Quarter 2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C267A118-E0EA-963D-9262-BA4FB9DA6B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22921516-DA24-B664-690F-D42FFEA25E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655D3D7F-0663-35BF-9369-CB563723DC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71ED2-10DB-3534-8BB7-3F258038D6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37302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EFE47-7CA6-9888-59F0-DF4D9907C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4EE46812-4FAE-2239-08FD-383703CE2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D7BB3007-9A36-76A5-DE65-FD61ED4F5CC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1DAB76C2-69FC-B5E8-6619-FD6C9D0F01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8732AE27-A4FD-F93F-BCC8-FA525A7EE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3420" y="2779063"/>
            <a:ext cx="8674100" cy="1281696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US" dirty="0"/>
              <a:t>Mary Irene Jenkins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773E0264-9F56-D317-AB3E-54E6EF394C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1 HONOR ROLL</a:t>
            </a:r>
          </a:p>
          <a:p>
            <a:r>
              <a:rPr lang="en-US" dirty="0"/>
              <a:t>Quarter 2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CDB1CB1D-7E27-2FEF-89DA-20B24BD33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14665397-EAF2-BEE3-E613-9A9283F30D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C9676CA8-967E-7C8E-D894-73C0FEC1F1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2B15CB-7911-CD53-EFC5-AD8D0FA9D6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153852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3366B-71D9-EB65-B054-73DFD2668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4CAF0615-0556-7CA2-304E-5FE185AE0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18E6FCFB-FC96-31B0-4176-F775BF80D88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08F0E9B4-AF34-2096-33F4-3642C5B688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1E0E0346-C292-438B-73FF-2DB836C8C0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sz="7700" dirty="0"/>
              <a:t>Kylan Rashad Moore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390CC21C-8C3D-C4CD-C0D2-1B901C7233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1 HONOR ROLL</a:t>
            </a:r>
          </a:p>
          <a:p>
            <a:r>
              <a:rPr lang="en-US" dirty="0"/>
              <a:t>Quarter 2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68B33A75-0A17-CC65-0C8D-A5E25223DA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B187BA6A-535A-9644-918D-7675A1A1F5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87C4D807-7A38-2977-7DB9-FC254AA0E6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6315FF-2A9B-EF0D-C721-4C2AE15477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7093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85611-C914-CAA5-8CFE-F58F925E0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A3DADCCA-5DED-FAED-F1A8-7CA79B10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3CB304FA-00E3-4612-488E-6F67C4A60F7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33D879A6-9E99-0377-0C8A-C77F22DDEC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7692A36F-83BE-C587-213F-B0143945B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 err="1"/>
              <a:t>Shamyla</a:t>
            </a:r>
            <a:r>
              <a:rPr lang="en-US" dirty="0"/>
              <a:t> Johnson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C4FA7534-7493-BD84-AC13-45E47C1D94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1 HONOR ROLL</a:t>
            </a:r>
          </a:p>
          <a:p>
            <a:r>
              <a:rPr lang="en-US" dirty="0"/>
              <a:t>Quarter 2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FA56FAFC-A4DB-EB8D-29DB-4A2A02C3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D56154B6-C7C4-6F79-D5B5-6D8C09ABCD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C087684B-E13B-5364-CBB5-F86F449150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3A5E2A-150E-B336-F54D-1A23DDBB8D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2009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2F8F7-C5CA-9FC3-AFBF-7D4E3737B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64C2AC17-9CFF-0FB2-A0DC-0BA8EB7BA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5A49139B-35B6-4069-10E4-48DB35AAA06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2A0004ED-8C91-6163-FC00-3B3E9D9921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36179154-47C3-232F-24FB-5D9E721D16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3420" y="3070791"/>
            <a:ext cx="8674100" cy="1118504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5600" dirty="0" err="1"/>
              <a:t>Miaemea</a:t>
            </a:r>
            <a:r>
              <a:rPr lang="en-US" sz="5600" dirty="0"/>
              <a:t> Danielle Faith Jones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3E62B6BC-6CE9-A570-0585-724153EE2E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1 HONOR ROLL</a:t>
            </a:r>
          </a:p>
          <a:p>
            <a:r>
              <a:rPr lang="en-US" dirty="0"/>
              <a:t>Quarter 2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DFB02A38-25E5-CA82-7DF7-0BE300B21F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721354F7-4161-DE0A-C5CF-0A82448FBB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F20F45B8-100B-E5B5-AE3E-E531D8CD4E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CD40CF-0A25-D06E-048D-15C90D6634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79452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BDE65-1264-1318-BEB1-C0E1B1FF5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65369551-4E0E-6DF5-25F1-1C242907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F9B99231-CA73-FDE6-AB31-CDC2B25967E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6919B863-C4CA-CD2B-81BC-6E5F75B642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28BC7AC9-EAD1-686E-A90D-B606938CE5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Nigel Tobias Lanier 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B3E46FA4-CF8B-42E3-FA9F-F8BCBC4E16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1 HONOR ROLL</a:t>
            </a:r>
          </a:p>
          <a:p>
            <a:r>
              <a:rPr lang="en-US" dirty="0"/>
              <a:t>Quarter 2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D92C9A3E-87D8-7DCE-C7F1-E0C4F5CADA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18E27447-E070-A6C0-C1C1-B9D0893D51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5CAB6C70-D1D5-AA30-1B21-9023F819F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D8400-6B46-04FF-6ACB-980BC234AB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130046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29398-2E77-4A68-BFC0-83A8C73BD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F75C498F-E635-C887-EFF1-777562CC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7FDF9944-49EF-5DC1-5E68-5640DE88858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F914BE90-5937-26DB-69B2-E5D9DA6F43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D3A250C2-2AF0-1F58-663A-09BA6A600F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Kamari </a:t>
            </a:r>
            <a:r>
              <a:rPr lang="en-US" dirty="0" err="1"/>
              <a:t>De'Ante</a:t>
            </a:r>
            <a:r>
              <a:rPr lang="en-US" dirty="0"/>
              <a:t> Tate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9A3576FD-D9F8-C52E-5D89-889FD19992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1 HONOR ROLL</a:t>
            </a:r>
          </a:p>
          <a:p>
            <a:r>
              <a:rPr lang="en-US" dirty="0"/>
              <a:t>Quarter 2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73A33E51-BD07-C3F9-58EA-DE222B5BEB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EC85224C-D1E1-33FA-9631-BC73A93411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BF6FB363-08BE-7873-B9D8-F2B3DDA394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474ACE-1AE9-B4FF-4B96-E932A59D9C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18452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5F0B2-47F8-7ACF-B53E-4779DB4FA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C829B43D-AFEC-B3B2-DD34-8EBE42E5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A6737197-DB16-491C-69CA-B7239B2471F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8DE0C2B5-3069-696C-83B1-9D3E7F387C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64DFD092-8F52-D41D-CFF7-87BD20D506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Nicholas Javon Tucker 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7D1AACBB-97F7-BBF8-1B46-6458BA4CE7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1 HONOR ROLL</a:t>
            </a:r>
          </a:p>
          <a:p>
            <a:r>
              <a:rPr lang="en-US" dirty="0"/>
              <a:t>Quarter 2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42275CF9-460F-C9BC-8F41-477CE365EE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4289FE73-822C-2019-A2B7-96ECBD5177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73CB6889-DF5A-C02D-01D0-D878CA4D03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DCF1EE-3B8B-6426-7D0A-76D78470BE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42037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B3143-465C-9929-44C0-22247B954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5143B2A9-AE85-23FA-DEE9-BBABBA6C3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AA4B3E35-46C9-4249-02FF-7ABE78DA248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BC4DC6E3-FD03-3542-4EA8-D886446688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157B3757-A7CF-60FE-0CC3-ACA55C5CA1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Kentrell Devontae </a:t>
            </a:r>
            <a:r>
              <a:rPr lang="en-US" dirty="0" err="1"/>
              <a:t>Ueal</a:t>
            </a:r>
            <a:endParaRPr lang="en-US" dirty="0"/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A126BC01-E1B7-70E8-6865-57804C5D66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1 HONOR ROLL</a:t>
            </a:r>
          </a:p>
          <a:p>
            <a:r>
              <a:rPr lang="en-US" dirty="0"/>
              <a:t>Quarter 2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C7FF96F9-1950-CBA5-BD6E-BECC9B075F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BBB228F4-60D3-EB3D-C0DC-3228968A3E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0E2156D0-6B47-287D-F520-45F033DD58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546792-13C1-7C0A-2C5A-D8CEFE25A8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37494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A497D-3C1B-6DC4-7CE8-F92B3D45E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E8C242B9-78C4-9017-02E7-4E2D13BA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67E31108-B97B-F3B5-6061-9CE2162C973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35E74663-8AB6-ADC0-6E55-B775A66AD6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741D6D81-A04E-68A2-978A-FA5050E459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Rebecca Miyohschess Wooldridge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05E466A2-00E5-D230-0A23-F05451D63B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1 HONOR ROLL</a:t>
            </a:r>
          </a:p>
          <a:p>
            <a:r>
              <a:rPr lang="en-US" dirty="0"/>
              <a:t>Quarter 2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C6DA1482-5F7B-5BEC-D1B3-8DDEB2DB2C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14B4D1FB-BB30-4199-61F6-73009E111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C4FA5FE3-08A0-1E20-A7A3-E4BC7E5FB2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1F50AE-2A83-AAF7-05B3-75DA5CF9CA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3837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5080EB-C6D6-C215-C054-A6F24AFF5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6CC023C-FFEA-5964-CF83-26402413B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57275"/>
            <a:ext cx="10055885" cy="5657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DFEE1-28F6-DE79-BFE2-CE0AEE180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641" y="246479"/>
            <a:ext cx="3872377" cy="2100198"/>
          </a:xfrm>
        </p:spPr>
        <p:txBody>
          <a:bodyPr vert="horz" lIns="75438" tIns="37719" rIns="75438" bIns="37719" rtlCol="0" anchor="ctr">
            <a:normAutofit/>
          </a:bodyPr>
          <a:lstStyle/>
          <a:p>
            <a:pPr algn="ctr"/>
            <a:r>
              <a:rPr lang="en-US" sz="5445" dirty="0">
                <a:ln>
                  <a:solidFill>
                    <a:srgbClr val="FFFF00"/>
                  </a:solidFill>
                </a:ln>
                <a:effectLst>
                  <a:glow rad="152400">
                    <a:srgbClr val="7030A0">
                      <a:alpha val="60000"/>
                    </a:srgbClr>
                  </a:glow>
                </a:effectLst>
              </a:rPr>
              <a:t>AS ALWAYS</a:t>
            </a:r>
            <a:br>
              <a:rPr lang="en-US" sz="5445" dirty="0">
                <a:ln>
                  <a:solidFill>
                    <a:srgbClr val="FFFF00"/>
                  </a:solidFill>
                </a:ln>
                <a:effectLst>
                  <a:glow rad="152400">
                    <a:srgbClr val="7030A0">
                      <a:alpha val="60000"/>
                    </a:srgbClr>
                  </a:glow>
                </a:effectLst>
              </a:rPr>
            </a:br>
            <a:r>
              <a:rPr lang="en-US" sz="5445" dirty="0">
                <a:ln>
                  <a:solidFill>
                    <a:srgbClr val="FFFF00"/>
                  </a:solidFill>
                </a:ln>
                <a:effectLst>
                  <a:glow rad="152400">
                    <a:srgbClr val="7030A0">
                      <a:alpha val="60000"/>
                    </a:srgbClr>
                  </a:glow>
                </a:effectLst>
              </a:rPr>
              <a:t>#BEMASSIVE</a:t>
            </a:r>
            <a:endParaRPr lang="en-US" sz="5445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13EDA8E8-30D3-A407-FB34-ED9333E7C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1316" y="2584088"/>
            <a:ext cx="2715768" cy="15088"/>
          </a:xfrm>
          <a:custGeom>
            <a:avLst/>
            <a:gdLst>
              <a:gd name="connsiteX0" fmla="*/ 0 w 2715768"/>
              <a:gd name="connsiteY0" fmla="*/ 0 h 15088"/>
              <a:gd name="connsiteX1" fmla="*/ 651784 w 2715768"/>
              <a:gd name="connsiteY1" fmla="*/ 0 h 15088"/>
              <a:gd name="connsiteX2" fmla="*/ 1276411 w 2715768"/>
              <a:gd name="connsiteY2" fmla="*/ 0 h 15088"/>
              <a:gd name="connsiteX3" fmla="*/ 1901038 w 2715768"/>
              <a:gd name="connsiteY3" fmla="*/ 0 h 15088"/>
              <a:gd name="connsiteX4" fmla="*/ 2715768 w 2715768"/>
              <a:gd name="connsiteY4" fmla="*/ 0 h 15088"/>
              <a:gd name="connsiteX5" fmla="*/ 2715768 w 2715768"/>
              <a:gd name="connsiteY5" fmla="*/ 15088 h 15088"/>
              <a:gd name="connsiteX6" fmla="*/ 1982511 w 2715768"/>
              <a:gd name="connsiteY6" fmla="*/ 15088 h 15088"/>
              <a:gd name="connsiteX7" fmla="*/ 1330726 w 2715768"/>
              <a:gd name="connsiteY7" fmla="*/ 15088 h 15088"/>
              <a:gd name="connsiteX8" fmla="*/ 706100 w 2715768"/>
              <a:gd name="connsiteY8" fmla="*/ 15088 h 15088"/>
              <a:gd name="connsiteX9" fmla="*/ 0 w 2715768"/>
              <a:gd name="connsiteY9" fmla="*/ 15088 h 15088"/>
              <a:gd name="connsiteX10" fmla="*/ 0 w 2715768"/>
              <a:gd name="connsiteY10" fmla="*/ 0 h 1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5768" h="15088" fill="none" extrusionOk="0">
                <a:moveTo>
                  <a:pt x="0" y="0"/>
                </a:moveTo>
                <a:cubicBezTo>
                  <a:pt x="165803" y="31195"/>
                  <a:pt x="517934" y="11465"/>
                  <a:pt x="651784" y="0"/>
                </a:cubicBezTo>
                <a:cubicBezTo>
                  <a:pt x="785634" y="-11465"/>
                  <a:pt x="1053089" y="4900"/>
                  <a:pt x="1276411" y="0"/>
                </a:cubicBezTo>
                <a:cubicBezTo>
                  <a:pt x="1499733" y="-4900"/>
                  <a:pt x="1651250" y="17813"/>
                  <a:pt x="1901038" y="0"/>
                </a:cubicBezTo>
                <a:cubicBezTo>
                  <a:pt x="2150826" y="-17813"/>
                  <a:pt x="2525902" y="10707"/>
                  <a:pt x="2715768" y="0"/>
                </a:cubicBezTo>
                <a:cubicBezTo>
                  <a:pt x="2715270" y="6151"/>
                  <a:pt x="2716480" y="11864"/>
                  <a:pt x="2715768" y="15088"/>
                </a:cubicBezTo>
                <a:cubicBezTo>
                  <a:pt x="2376715" y="38033"/>
                  <a:pt x="2298635" y="-4820"/>
                  <a:pt x="1982511" y="15088"/>
                </a:cubicBezTo>
                <a:cubicBezTo>
                  <a:pt x="1666387" y="34996"/>
                  <a:pt x="1479306" y="44218"/>
                  <a:pt x="1330726" y="15088"/>
                </a:cubicBezTo>
                <a:cubicBezTo>
                  <a:pt x="1182146" y="-14042"/>
                  <a:pt x="1013806" y="11193"/>
                  <a:pt x="706100" y="15088"/>
                </a:cubicBezTo>
                <a:cubicBezTo>
                  <a:pt x="398394" y="18983"/>
                  <a:pt x="163933" y="-422"/>
                  <a:pt x="0" y="15088"/>
                </a:cubicBezTo>
                <a:cubicBezTo>
                  <a:pt x="356" y="9991"/>
                  <a:pt x="-28" y="7439"/>
                  <a:pt x="0" y="0"/>
                </a:cubicBezTo>
                <a:close/>
              </a:path>
              <a:path w="2715768" h="15088" stroke="0" extrusionOk="0">
                <a:moveTo>
                  <a:pt x="0" y="0"/>
                </a:moveTo>
                <a:cubicBezTo>
                  <a:pt x="219208" y="-2721"/>
                  <a:pt x="378983" y="24565"/>
                  <a:pt x="624627" y="0"/>
                </a:cubicBezTo>
                <a:cubicBezTo>
                  <a:pt x="870271" y="-24565"/>
                  <a:pt x="1091272" y="-11448"/>
                  <a:pt x="1357884" y="0"/>
                </a:cubicBezTo>
                <a:cubicBezTo>
                  <a:pt x="1624496" y="11448"/>
                  <a:pt x="1682580" y="20053"/>
                  <a:pt x="1955353" y="0"/>
                </a:cubicBezTo>
                <a:cubicBezTo>
                  <a:pt x="2228126" y="-20053"/>
                  <a:pt x="2543406" y="-7534"/>
                  <a:pt x="2715768" y="0"/>
                </a:cubicBezTo>
                <a:cubicBezTo>
                  <a:pt x="2715431" y="7444"/>
                  <a:pt x="2716438" y="8201"/>
                  <a:pt x="2715768" y="15088"/>
                </a:cubicBezTo>
                <a:cubicBezTo>
                  <a:pt x="2523173" y="18553"/>
                  <a:pt x="2342423" y="42733"/>
                  <a:pt x="2063984" y="15088"/>
                </a:cubicBezTo>
                <a:cubicBezTo>
                  <a:pt x="1785545" y="-12557"/>
                  <a:pt x="1638284" y="29584"/>
                  <a:pt x="1330726" y="15088"/>
                </a:cubicBezTo>
                <a:cubicBezTo>
                  <a:pt x="1023168" y="592"/>
                  <a:pt x="908162" y="-9893"/>
                  <a:pt x="678942" y="15088"/>
                </a:cubicBezTo>
                <a:cubicBezTo>
                  <a:pt x="449722" y="40069"/>
                  <a:pt x="230589" y="2397"/>
                  <a:pt x="0" y="15088"/>
                </a:cubicBezTo>
                <a:cubicBezTo>
                  <a:pt x="-399" y="8877"/>
                  <a:pt x="166" y="3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pic>
        <p:nvPicPr>
          <p:cNvPr id="9" name="Picture 8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0B7C7CC2-C783-8FB5-71E4-E443915D2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" y="8332"/>
            <a:ext cx="2802515" cy="2449026"/>
          </a:xfrm>
          <a:prstGeom prst="rect">
            <a:avLst/>
          </a:prstGeom>
        </p:spPr>
      </p:pic>
      <p:pic>
        <p:nvPicPr>
          <p:cNvPr id="5" name="Content Placeholder 4" descr="Trezevant High School 3350 N. Trezevant Street Memphis, TN 38127 (1).jpg">
            <a:extLst>
              <a:ext uri="{FF2B5EF4-FFF2-40B4-BE49-F238E27FC236}">
                <a16:creationId xmlns:a16="http://schemas.microsoft.com/office/drawing/2014/main" id="{A001B421-DBFD-9D23-C6E2-7FFE4EAF4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99" r="74832"/>
          <a:stretch/>
        </p:blipFill>
        <p:spPr>
          <a:xfrm>
            <a:off x="6926780" y="7175"/>
            <a:ext cx="3007342" cy="22183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FBCB72-E713-8539-54E0-2063B4ADD4EA}"/>
              </a:ext>
            </a:extLst>
          </p:cNvPr>
          <p:cNvSpPr txBox="1"/>
          <p:nvPr/>
        </p:nvSpPr>
        <p:spPr>
          <a:xfrm>
            <a:off x="820297" y="2661248"/>
            <a:ext cx="8569171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5744" indent="-235744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en-US" sz="1485">
              <a:latin typeface="Rockwell" panose="02060603020205020403" pitchFamily="18" charset="0"/>
            </a:endParaRPr>
          </a:p>
        </p:txBody>
      </p:sp>
      <p:pic>
        <p:nvPicPr>
          <p:cNvPr id="6" name="Picture 5" descr="Fireworks in the sky&#10;&#10;AI-generated content may be incorrect.">
            <a:extLst>
              <a:ext uri="{FF2B5EF4-FFF2-40B4-BE49-F238E27FC236}">
                <a16:creationId xmlns:a16="http://schemas.microsoft.com/office/drawing/2014/main" id="{DE62CF4A-86E5-87A6-4E42-5E72784B3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6895" y="2225842"/>
            <a:ext cx="10024609" cy="5558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912FAB-07E1-98E3-C76E-BE8E76142FD1}"/>
              </a:ext>
            </a:extLst>
          </p:cNvPr>
          <p:cNvSpPr txBox="1"/>
          <p:nvPr/>
        </p:nvSpPr>
        <p:spPr>
          <a:xfrm>
            <a:off x="69245" y="2174365"/>
            <a:ext cx="100035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4"/>
                </a:solidFill>
                <a:latin typeface="Bradley Hand ITC" panose="03070402050302030203" pitchFamily="66" charset="0"/>
                <a:cs typeface="Dreaming Outloud Script Pro" panose="020F0502020204030204" pitchFamily="66" charset="0"/>
              </a:rPr>
              <a:t>HONORS CELEBRATION!</a:t>
            </a:r>
          </a:p>
          <a:p>
            <a:pPr algn="ctr"/>
            <a:endParaRPr lang="en-US" sz="4800" b="1" dirty="0">
              <a:solidFill>
                <a:schemeClr val="accent4"/>
              </a:solidFill>
              <a:latin typeface="Bradley Hand ITC" panose="03070402050302030203" pitchFamily="66" charset="0"/>
              <a:cs typeface="Dreaming Outloud Script Pro" panose="020F0502020204030204" pitchFamily="66" charset="0"/>
            </a:endParaRPr>
          </a:p>
          <a:p>
            <a:pPr algn="ctr"/>
            <a:endParaRPr lang="en-US" sz="4800" b="1" dirty="0">
              <a:solidFill>
                <a:schemeClr val="accent4"/>
              </a:solidFill>
              <a:latin typeface="Bradley Hand ITC" panose="03070402050302030203" pitchFamily="66" charset="0"/>
              <a:cs typeface="Dreaming Outloud Script Pro" panose="020F0502020204030204" pitchFamily="66" charset="0"/>
            </a:endParaRPr>
          </a:p>
          <a:p>
            <a:pPr algn="ctr"/>
            <a:endParaRPr lang="en-US" sz="4800" b="1" dirty="0">
              <a:solidFill>
                <a:schemeClr val="accent4"/>
              </a:solidFill>
              <a:latin typeface="Bradley Hand ITC" panose="03070402050302030203" pitchFamily="66" charset="0"/>
              <a:cs typeface="Dreaming Outloud Script Pro" panose="020F0502020204030204" pitchFamily="66" charset="0"/>
            </a:endParaRPr>
          </a:p>
          <a:p>
            <a:endParaRPr lang="en-US" sz="3200" b="1" dirty="0">
              <a:solidFill>
                <a:schemeClr val="bg1"/>
              </a:solidFill>
              <a:cs typeface="Dreaming Outloud Script Pro" panose="020F0502020204030204" pitchFamily="66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cs typeface="Dreaming Outloud Script Pro" panose="020F0502020204030204" pitchFamily="66" charset="0"/>
            </a:endParaRPr>
          </a:p>
          <a:p>
            <a:r>
              <a:rPr lang="en-US" sz="3200" b="1" dirty="0">
                <a:solidFill>
                  <a:schemeClr val="bg1"/>
                </a:solidFill>
                <a:cs typeface="Dreaming Outloud Script Pro" panose="020F0502020204030204" pitchFamily="66" charset="0"/>
              </a:rPr>
              <a:t>Vice Principal Moore and Counselor Brown will HONOR our SCHOLARS on Thursday, February 27, during 6</a:t>
            </a:r>
            <a:r>
              <a:rPr lang="en-US" sz="3200" b="1" baseline="30000" dirty="0">
                <a:solidFill>
                  <a:schemeClr val="bg1"/>
                </a:solidFill>
                <a:cs typeface="Dreaming Outloud Script Pro" panose="020F0502020204030204" pitchFamily="66" charset="0"/>
              </a:rPr>
              <a:t>th</a:t>
            </a:r>
            <a:r>
              <a:rPr lang="en-US" sz="3200" b="1" dirty="0">
                <a:solidFill>
                  <a:schemeClr val="bg1"/>
                </a:solidFill>
                <a:cs typeface="Dreaming Outloud Script Pro" panose="020F0502020204030204" pitchFamily="66" charset="0"/>
              </a:rPr>
              <a:t>-period near room #270 on Freshman Academy Hall.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0AA283-6A9B-787C-B678-955F0082A5C3}"/>
              </a:ext>
            </a:extLst>
          </p:cNvPr>
          <p:cNvSpPr txBox="1"/>
          <p:nvPr/>
        </p:nvSpPr>
        <p:spPr>
          <a:xfrm>
            <a:off x="0" y="7957512"/>
            <a:ext cx="99933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://commons.wikimedia.org/wiki/File:Fireworks_at_the_2010_Celebration_of_Light_in_Vancouver,_BC_02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8CF0B-B860-8F8C-FD5E-31747DF50FA3}"/>
              </a:ext>
            </a:extLst>
          </p:cNvPr>
          <p:cNvSpPr txBox="1"/>
          <p:nvPr/>
        </p:nvSpPr>
        <p:spPr>
          <a:xfrm>
            <a:off x="117694" y="4576336"/>
            <a:ext cx="46832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cs typeface="Dreaming Outloud Script Pro" panose="020F0502020204030204" pitchFamily="66" charset="0"/>
              </a:rPr>
              <a:t>Congratulations on your hard work!</a:t>
            </a:r>
          </a:p>
        </p:txBody>
      </p:sp>
    </p:spTree>
    <p:extLst>
      <p:ext uri="{BB962C8B-B14F-4D97-AF65-F5344CB8AC3E}">
        <p14:creationId xmlns:p14="http://schemas.microsoft.com/office/powerpoint/2010/main" val="27418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9D984F-3182-1909-887D-E32C9A56A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336599B-AD4A-0AC8-B9BA-F8EB67940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57275"/>
            <a:ext cx="10055885" cy="5657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F137C7-F2F2-3090-ABB7-F1704540B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73" y="5053602"/>
            <a:ext cx="9058299" cy="1017060"/>
          </a:xfrm>
        </p:spPr>
        <p:txBody>
          <a:bodyPr vert="horz" lIns="75438" tIns="37719" rIns="75438" bIns="37719" rtlCol="0" anchor="ctr">
            <a:normAutofit fontScale="90000"/>
          </a:bodyPr>
          <a:lstStyle/>
          <a:p>
            <a:pPr algn="ctr"/>
            <a:b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glow rad="152400">
                    <a:srgbClr val="7030A0">
                      <a:alpha val="60000"/>
                    </a:srgbClr>
                  </a:glow>
                </a:effectLst>
              </a:rPr>
            </a:br>
            <a:r>
              <a:rPr lang="en-US" sz="6000" b="1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glow rad="152400">
                    <a:srgbClr val="7030A0">
                      <a:alpha val="60000"/>
                    </a:srgbClr>
                  </a:glow>
                </a:effectLst>
              </a:rPr>
              <a:t>AS  ALWAYS  #BE MASSIVE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B05F5FE2-CD81-0927-E48C-7BB86A777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1316" y="2584088"/>
            <a:ext cx="2715768" cy="15088"/>
          </a:xfrm>
          <a:custGeom>
            <a:avLst/>
            <a:gdLst>
              <a:gd name="connsiteX0" fmla="*/ 0 w 2715768"/>
              <a:gd name="connsiteY0" fmla="*/ 0 h 15088"/>
              <a:gd name="connsiteX1" fmla="*/ 651784 w 2715768"/>
              <a:gd name="connsiteY1" fmla="*/ 0 h 15088"/>
              <a:gd name="connsiteX2" fmla="*/ 1276411 w 2715768"/>
              <a:gd name="connsiteY2" fmla="*/ 0 h 15088"/>
              <a:gd name="connsiteX3" fmla="*/ 1901038 w 2715768"/>
              <a:gd name="connsiteY3" fmla="*/ 0 h 15088"/>
              <a:gd name="connsiteX4" fmla="*/ 2715768 w 2715768"/>
              <a:gd name="connsiteY4" fmla="*/ 0 h 15088"/>
              <a:gd name="connsiteX5" fmla="*/ 2715768 w 2715768"/>
              <a:gd name="connsiteY5" fmla="*/ 15088 h 15088"/>
              <a:gd name="connsiteX6" fmla="*/ 1982511 w 2715768"/>
              <a:gd name="connsiteY6" fmla="*/ 15088 h 15088"/>
              <a:gd name="connsiteX7" fmla="*/ 1330726 w 2715768"/>
              <a:gd name="connsiteY7" fmla="*/ 15088 h 15088"/>
              <a:gd name="connsiteX8" fmla="*/ 706100 w 2715768"/>
              <a:gd name="connsiteY8" fmla="*/ 15088 h 15088"/>
              <a:gd name="connsiteX9" fmla="*/ 0 w 2715768"/>
              <a:gd name="connsiteY9" fmla="*/ 15088 h 15088"/>
              <a:gd name="connsiteX10" fmla="*/ 0 w 2715768"/>
              <a:gd name="connsiteY10" fmla="*/ 0 h 1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5768" h="15088" fill="none" extrusionOk="0">
                <a:moveTo>
                  <a:pt x="0" y="0"/>
                </a:moveTo>
                <a:cubicBezTo>
                  <a:pt x="165803" y="31195"/>
                  <a:pt x="517934" y="11465"/>
                  <a:pt x="651784" y="0"/>
                </a:cubicBezTo>
                <a:cubicBezTo>
                  <a:pt x="785634" y="-11465"/>
                  <a:pt x="1053089" y="4900"/>
                  <a:pt x="1276411" y="0"/>
                </a:cubicBezTo>
                <a:cubicBezTo>
                  <a:pt x="1499733" y="-4900"/>
                  <a:pt x="1651250" y="17813"/>
                  <a:pt x="1901038" y="0"/>
                </a:cubicBezTo>
                <a:cubicBezTo>
                  <a:pt x="2150826" y="-17813"/>
                  <a:pt x="2525902" y="10707"/>
                  <a:pt x="2715768" y="0"/>
                </a:cubicBezTo>
                <a:cubicBezTo>
                  <a:pt x="2715270" y="6151"/>
                  <a:pt x="2716480" y="11864"/>
                  <a:pt x="2715768" y="15088"/>
                </a:cubicBezTo>
                <a:cubicBezTo>
                  <a:pt x="2376715" y="38033"/>
                  <a:pt x="2298635" y="-4820"/>
                  <a:pt x="1982511" y="15088"/>
                </a:cubicBezTo>
                <a:cubicBezTo>
                  <a:pt x="1666387" y="34996"/>
                  <a:pt x="1479306" y="44218"/>
                  <a:pt x="1330726" y="15088"/>
                </a:cubicBezTo>
                <a:cubicBezTo>
                  <a:pt x="1182146" y="-14042"/>
                  <a:pt x="1013806" y="11193"/>
                  <a:pt x="706100" y="15088"/>
                </a:cubicBezTo>
                <a:cubicBezTo>
                  <a:pt x="398394" y="18983"/>
                  <a:pt x="163933" y="-422"/>
                  <a:pt x="0" y="15088"/>
                </a:cubicBezTo>
                <a:cubicBezTo>
                  <a:pt x="356" y="9991"/>
                  <a:pt x="-28" y="7439"/>
                  <a:pt x="0" y="0"/>
                </a:cubicBezTo>
                <a:close/>
              </a:path>
              <a:path w="2715768" h="15088" stroke="0" extrusionOk="0">
                <a:moveTo>
                  <a:pt x="0" y="0"/>
                </a:moveTo>
                <a:cubicBezTo>
                  <a:pt x="219208" y="-2721"/>
                  <a:pt x="378983" y="24565"/>
                  <a:pt x="624627" y="0"/>
                </a:cubicBezTo>
                <a:cubicBezTo>
                  <a:pt x="870271" y="-24565"/>
                  <a:pt x="1091272" y="-11448"/>
                  <a:pt x="1357884" y="0"/>
                </a:cubicBezTo>
                <a:cubicBezTo>
                  <a:pt x="1624496" y="11448"/>
                  <a:pt x="1682580" y="20053"/>
                  <a:pt x="1955353" y="0"/>
                </a:cubicBezTo>
                <a:cubicBezTo>
                  <a:pt x="2228126" y="-20053"/>
                  <a:pt x="2543406" y="-7534"/>
                  <a:pt x="2715768" y="0"/>
                </a:cubicBezTo>
                <a:cubicBezTo>
                  <a:pt x="2715431" y="7444"/>
                  <a:pt x="2716438" y="8201"/>
                  <a:pt x="2715768" y="15088"/>
                </a:cubicBezTo>
                <a:cubicBezTo>
                  <a:pt x="2523173" y="18553"/>
                  <a:pt x="2342423" y="42733"/>
                  <a:pt x="2063984" y="15088"/>
                </a:cubicBezTo>
                <a:cubicBezTo>
                  <a:pt x="1785545" y="-12557"/>
                  <a:pt x="1638284" y="29584"/>
                  <a:pt x="1330726" y="15088"/>
                </a:cubicBezTo>
                <a:cubicBezTo>
                  <a:pt x="1023168" y="592"/>
                  <a:pt x="908162" y="-9893"/>
                  <a:pt x="678942" y="15088"/>
                </a:cubicBezTo>
                <a:cubicBezTo>
                  <a:pt x="449722" y="40069"/>
                  <a:pt x="230589" y="2397"/>
                  <a:pt x="0" y="15088"/>
                </a:cubicBezTo>
                <a:cubicBezTo>
                  <a:pt x="-399" y="8877"/>
                  <a:pt x="166" y="3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pic>
        <p:nvPicPr>
          <p:cNvPr id="5" name="Content Placeholder 4" descr="Trezevant High School 3350 N. Trezevant Street Memphis, TN 38127 (1).jpg">
            <a:extLst>
              <a:ext uri="{FF2B5EF4-FFF2-40B4-BE49-F238E27FC236}">
                <a16:creationId xmlns:a16="http://schemas.microsoft.com/office/drawing/2014/main" id="{EB540087-D998-5C2B-A092-6F524C0A8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99"/>
          <a:stretch/>
        </p:blipFill>
        <p:spPr>
          <a:xfrm>
            <a:off x="30127" y="6167915"/>
            <a:ext cx="9998146" cy="16135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63F0A0-1962-F5A7-20D4-089736642BF8}"/>
              </a:ext>
            </a:extLst>
          </p:cNvPr>
          <p:cNvSpPr txBox="1"/>
          <p:nvPr/>
        </p:nvSpPr>
        <p:spPr>
          <a:xfrm>
            <a:off x="30127" y="81160"/>
            <a:ext cx="9939468" cy="4323491"/>
          </a:xfrm>
          <a:prstGeom prst="rect">
            <a:avLst/>
          </a:prstGeom>
          <a:noFill/>
        </p:spPr>
        <p:txBody>
          <a:bodyPr wrap="square" lIns="75438" tIns="37719" rIns="75438" bIns="37719" rtlCol="0" anchor="t">
            <a:spAutoFit/>
          </a:bodyPr>
          <a:lstStyle/>
          <a:p>
            <a:pPr algn="ctr"/>
            <a:r>
              <a:rPr lang="en-US" sz="4800" b="1" dirty="0">
                <a:cs typeface="Calibri"/>
              </a:rPr>
              <a:t>Freshman Academy </a:t>
            </a:r>
          </a:p>
          <a:p>
            <a:pPr algn="ctr"/>
            <a:endParaRPr lang="en-US" sz="1200" b="1" dirty="0">
              <a:cs typeface="Calibri"/>
            </a:endParaRPr>
          </a:p>
          <a:p>
            <a:pPr algn="ctr"/>
            <a:endParaRPr lang="en-US" sz="1200" b="1" dirty="0">
              <a:cs typeface="Calibri"/>
            </a:endParaRPr>
          </a:p>
          <a:p>
            <a:pPr algn="ctr"/>
            <a:endParaRPr lang="en-US" sz="1200" b="1" dirty="0">
              <a:cs typeface="Calibri"/>
            </a:endParaRPr>
          </a:p>
          <a:p>
            <a:pPr algn="ctr"/>
            <a:endParaRPr lang="en-US" sz="1200" b="1" dirty="0">
              <a:cs typeface="Calibri"/>
            </a:endParaRPr>
          </a:p>
          <a:p>
            <a:pPr algn="ctr"/>
            <a:endParaRPr lang="en-US" sz="1200" b="1" dirty="0">
              <a:cs typeface="Calibri"/>
            </a:endParaRPr>
          </a:p>
          <a:p>
            <a:pPr algn="ctr"/>
            <a:r>
              <a:rPr lang="en-US" sz="6000" b="1" dirty="0">
                <a:solidFill>
                  <a:srgbClr val="7030A0"/>
                </a:solidFill>
                <a:cs typeface="Calibri"/>
              </a:rPr>
              <a:t>HONOR ROLL</a:t>
            </a:r>
          </a:p>
          <a:p>
            <a:pPr algn="ctr"/>
            <a:r>
              <a:rPr lang="en-US" sz="6000" b="1" dirty="0">
                <a:solidFill>
                  <a:srgbClr val="7030A0"/>
                </a:solidFill>
                <a:cs typeface="Calibri"/>
              </a:rPr>
              <a:t>Quarter 1</a:t>
            </a:r>
          </a:p>
          <a:p>
            <a:pPr algn="ctr"/>
            <a:endParaRPr lang="en-US" sz="4800" b="1" dirty="0">
              <a:cs typeface="Calibri"/>
            </a:endParaRPr>
          </a:p>
        </p:txBody>
      </p:sp>
      <p:pic>
        <p:nvPicPr>
          <p:cNvPr id="7" name="Picture 6" descr="A close-up of a pen and papers&#10;&#10;AI-generated content may be incorrect.">
            <a:extLst>
              <a:ext uri="{FF2B5EF4-FFF2-40B4-BE49-F238E27FC236}">
                <a16:creationId xmlns:a16="http://schemas.microsoft.com/office/drawing/2014/main" id="{5EC53399-3C31-CE5F-D3F0-48BDB34A5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1971" y="4135628"/>
            <a:ext cx="9771942" cy="96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18D34-EF39-6E8A-24E3-4163219C5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60EE845B-1425-352D-A5EB-F4ECF120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00B2F3CF-01A5-C4D1-63CC-282B9ACDAFF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5BBB03A0-86EA-778F-2D0B-7B8CEC279C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86BB0BF1-4B86-58FF-472C-33B177B544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sz="7700" dirty="0"/>
              <a:t>Mikayla Laury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FBBB35E1-CBE6-C2E6-FFC9-2542EB5AD3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1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89C29CAC-570C-C79C-BEE5-305F18066A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240AEDDE-F000-0D0C-8244-5DC1313F3B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EA8489C0-01D7-1B99-C961-E74B462CEE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3D575F-0198-52F5-FF09-4429F437CD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217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B8B75-AF3E-62D6-B6E2-03C57B551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70860FDE-9B59-9125-508B-9D08249D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42D23BDB-52A2-8FE2-6888-B9EFC7FE937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3023A63F-2BB0-F590-6E6E-65B62413F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7C3F4358-4223-A4E0-C110-5EE141F30D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sz="7700" dirty="0"/>
              <a:t>Justin Terrell McDaniel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2A89BFD7-3269-1A9B-7840-1B8BE4649A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1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F17D0853-E9A2-9859-77F2-48C2BCC6D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D4B9B51C-39AD-E39F-877A-5BEA5FD826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F1876F5E-4E54-69DD-E1E5-4B54A73A11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B81B12-5353-A26F-7C1B-8EC95BD509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20325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2ECF6-5D27-BB0D-CEF6-34A957A88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D115CE5B-B9C0-46AA-9627-312C4EC28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883511BD-1E02-F7C6-2BD8-52676B2DB6F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29251BF1-748E-99C2-BD29-C985BC2797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CBC9B76F-6AF1-6869-F3EC-37113C61D6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sz="6900" dirty="0"/>
              <a:t>Nevaeh </a:t>
            </a:r>
            <a:r>
              <a:rPr lang="en-US" sz="6900" dirty="0" err="1"/>
              <a:t>Z'Ahora</a:t>
            </a:r>
            <a:r>
              <a:rPr lang="en-US" sz="6900" dirty="0"/>
              <a:t> </a:t>
            </a:r>
            <a:r>
              <a:rPr lang="en-US" sz="6900" dirty="0" err="1"/>
              <a:t>McDuffy</a:t>
            </a:r>
            <a:endParaRPr lang="en-US" sz="6900" dirty="0"/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1EE16F83-B3E4-BE1E-0101-5C105FC660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1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3BCAD8F7-7052-1CED-335C-879C27F13B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E99DFA7F-647D-18B7-4E6C-58A7EE67AE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DD7A8E9E-C8A3-4F61-1E51-65354993DB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04D27D-1DAA-AE34-EC37-A11D6DC628A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2107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19E4C-8869-FF1F-DC04-CE5D3D41C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9F90EB2E-8B8D-60F2-6D53-37BF6A8A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478597E7-B723-DB43-1644-75607D1C63B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01F73DFC-3DA4-C95B-4793-C0EAE808DC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4EA1ED11-1479-64E6-A05F-9990D77F58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sz="7700" dirty="0" err="1"/>
              <a:t>Kamarrion</a:t>
            </a:r>
            <a:r>
              <a:rPr lang="en-US" sz="7700" dirty="0"/>
              <a:t> </a:t>
            </a:r>
            <a:r>
              <a:rPr lang="en-US" sz="7700" dirty="0" err="1"/>
              <a:t>Letreal</a:t>
            </a:r>
            <a:r>
              <a:rPr lang="en-US" sz="7700" dirty="0"/>
              <a:t> Parnell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8288FCC5-2197-5523-8C2A-32769F9DA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1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C4AE42EF-40FD-89A2-390C-65E313BBB2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C4C3CFB0-F603-5BD2-E66B-5B73B81B6C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0C9B1144-5FC8-330C-F41F-9018C8C1DD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1178D7-3D5C-18EC-33A7-1CE2C9B4BD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49020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D7B8C-208F-176E-626D-F83CD2F7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8507CE66-716E-B76B-F47A-F2F70786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16BD3C73-C42A-A243-E2E5-04CF8890D7A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BDC5847A-A4E4-3DE3-44D3-8D28D6887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3D234EF5-AAEB-2B94-1347-20E3BCFD59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n-US" sz="8700" dirty="0" err="1"/>
              <a:t>Elzavious</a:t>
            </a:r>
            <a:r>
              <a:rPr lang="en-US" sz="8700" dirty="0"/>
              <a:t> </a:t>
            </a:r>
            <a:r>
              <a:rPr lang="en-US" sz="8700" dirty="0" err="1"/>
              <a:t>Lerontay</a:t>
            </a:r>
            <a:r>
              <a:rPr lang="en-US" sz="8700" dirty="0"/>
              <a:t> Phillips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476F1DCB-BBFF-7FCE-4C77-8C3EBDB0FB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1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86985133-05F9-C270-2FCF-B1140B9042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34E46B89-CFDB-902B-54D2-21E82BF99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1C6C0AF0-D44E-31EF-D58A-8AC6932BB1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B66F8-4B89-D5A9-6DC4-F489F61DEB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343543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FB5AC-663A-F5BC-4F0D-8FFFBD613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D0DFEA5E-B9B9-2F77-6373-4860C9653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353BF0B8-D908-BFF7-B5FA-A5C3F81F389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C8898D32-86F7-A861-C7C0-32C2A1447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6359DEAC-152D-DD0E-EE46-1BC26280FF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 err="1"/>
              <a:t>Shumiya</a:t>
            </a:r>
            <a:r>
              <a:rPr lang="en-US" dirty="0"/>
              <a:t> Thomas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CD9365C8-83A1-514A-0CFF-14BC51873A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1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A948DE21-38A1-CAC1-4D6F-1961DC1BED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0F61281B-B242-7D64-4D2D-6F5A5E9248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5E5A23FE-373E-CC1D-5255-3FEDB906A7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89BEF4-E68D-81B4-E1B2-7B9CAA2ABF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13559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CECE7-4DAD-AFE7-CC88-3FBF57744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6149E88A-0E4B-24FA-BD2F-1DEC86AAA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045F163A-61C4-4D6E-4A27-E1B37847BF9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490D695C-8AE8-4B1C-295A-31D5050C3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1416A815-23CF-8441-690A-AF65C25E9D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Clemmie Jermaine White 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265C0326-152A-8FBA-FB5C-ACCB956EE2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1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EE30F620-73BC-5B34-1AEC-667D1D284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ADB23944-9219-1F27-33BF-C0F4948EC7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1BF57BDE-A6FB-F9D5-41F9-0439E2D2EB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003B9B-36B4-0DC4-65E0-AE77107735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168520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7FAE20-DF78-2310-F2EA-F4343F811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068A527-857C-613D-73FD-ABD56AFCD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57275"/>
            <a:ext cx="10055885" cy="5657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61A3D-7A2D-AE5D-9771-437D62551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73" y="5053602"/>
            <a:ext cx="9058299" cy="1017060"/>
          </a:xfrm>
        </p:spPr>
        <p:txBody>
          <a:bodyPr vert="horz" lIns="75438" tIns="37719" rIns="75438" bIns="37719" rtlCol="0" anchor="ctr">
            <a:normAutofit fontScale="90000"/>
          </a:bodyPr>
          <a:lstStyle/>
          <a:p>
            <a:pPr algn="ctr"/>
            <a:b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glow rad="152400">
                    <a:srgbClr val="7030A0">
                      <a:alpha val="60000"/>
                    </a:srgbClr>
                  </a:glow>
                </a:effectLst>
              </a:rPr>
            </a:br>
            <a:r>
              <a:rPr lang="en-US" sz="6000" b="1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glow rad="152400">
                    <a:srgbClr val="7030A0">
                      <a:alpha val="60000"/>
                    </a:srgbClr>
                  </a:glow>
                </a:effectLst>
              </a:rPr>
              <a:t>AS  ALWAYS  #BE MASSIVE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4E6A12C0-9FCC-AEC6-763A-0B3E1A67D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1316" y="2584088"/>
            <a:ext cx="2715768" cy="15088"/>
          </a:xfrm>
          <a:custGeom>
            <a:avLst/>
            <a:gdLst>
              <a:gd name="connsiteX0" fmla="*/ 0 w 2715768"/>
              <a:gd name="connsiteY0" fmla="*/ 0 h 15088"/>
              <a:gd name="connsiteX1" fmla="*/ 651784 w 2715768"/>
              <a:gd name="connsiteY1" fmla="*/ 0 h 15088"/>
              <a:gd name="connsiteX2" fmla="*/ 1276411 w 2715768"/>
              <a:gd name="connsiteY2" fmla="*/ 0 h 15088"/>
              <a:gd name="connsiteX3" fmla="*/ 1901038 w 2715768"/>
              <a:gd name="connsiteY3" fmla="*/ 0 h 15088"/>
              <a:gd name="connsiteX4" fmla="*/ 2715768 w 2715768"/>
              <a:gd name="connsiteY4" fmla="*/ 0 h 15088"/>
              <a:gd name="connsiteX5" fmla="*/ 2715768 w 2715768"/>
              <a:gd name="connsiteY5" fmla="*/ 15088 h 15088"/>
              <a:gd name="connsiteX6" fmla="*/ 1982511 w 2715768"/>
              <a:gd name="connsiteY6" fmla="*/ 15088 h 15088"/>
              <a:gd name="connsiteX7" fmla="*/ 1330726 w 2715768"/>
              <a:gd name="connsiteY7" fmla="*/ 15088 h 15088"/>
              <a:gd name="connsiteX8" fmla="*/ 706100 w 2715768"/>
              <a:gd name="connsiteY8" fmla="*/ 15088 h 15088"/>
              <a:gd name="connsiteX9" fmla="*/ 0 w 2715768"/>
              <a:gd name="connsiteY9" fmla="*/ 15088 h 15088"/>
              <a:gd name="connsiteX10" fmla="*/ 0 w 2715768"/>
              <a:gd name="connsiteY10" fmla="*/ 0 h 1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5768" h="15088" fill="none" extrusionOk="0">
                <a:moveTo>
                  <a:pt x="0" y="0"/>
                </a:moveTo>
                <a:cubicBezTo>
                  <a:pt x="165803" y="31195"/>
                  <a:pt x="517934" y="11465"/>
                  <a:pt x="651784" y="0"/>
                </a:cubicBezTo>
                <a:cubicBezTo>
                  <a:pt x="785634" y="-11465"/>
                  <a:pt x="1053089" y="4900"/>
                  <a:pt x="1276411" y="0"/>
                </a:cubicBezTo>
                <a:cubicBezTo>
                  <a:pt x="1499733" y="-4900"/>
                  <a:pt x="1651250" y="17813"/>
                  <a:pt x="1901038" y="0"/>
                </a:cubicBezTo>
                <a:cubicBezTo>
                  <a:pt x="2150826" y="-17813"/>
                  <a:pt x="2525902" y="10707"/>
                  <a:pt x="2715768" y="0"/>
                </a:cubicBezTo>
                <a:cubicBezTo>
                  <a:pt x="2715270" y="6151"/>
                  <a:pt x="2716480" y="11864"/>
                  <a:pt x="2715768" y="15088"/>
                </a:cubicBezTo>
                <a:cubicBezTo>
                  <a:pt x="2376715" y="38033"/>
                  <a:pt x="2298635" y="-4820"/>
                  <a:pt x="1982511" y="15088"/>
                </a:cubicBezTo>
                <a:cubicBezTo>
                  <a:pt x="1666387" y="34996"/>
                  <a:pt x="1479306" y="44218"/>
                  <a:pt x="1330726" y="15088"/>
                </a:cubicBezTo>
                <a:cubicBezTo>
                  <a:pt x="1182146" y="-14042"/>
                  <a:pt x="1013806" y="11193"/>
                  <a:pt x="706100" y="15088"/>
                </a:cubicBezTo>
                <a:cubicBezTo>
                  <a:pt x="398394" y="18983"/>
                  <a:pt x="163933" y="-422"/>
                  <a:pt x="0" y="15088"/>
                </a:cubicBezTo>
                <a:cubicBezTo>
                  <a:pt x="356" y="9991"/>
                  <a:pt x="-28" y="7439"/>
                  <a:pt x="0" y="0"/>
                </a:cubicBezTo>
                <a:close/>
              </a:path>
              <a:path w="2715768" h="15088" stroke="0" extrusionOk="0">
                <a:moveTo>
                  <a:pt x="0" y="0"/>
                </a:moveTo>
                <a:cubicBezTo>
                  <a:pt x="219208" y="-2721"/>
                  <a:pt x="378983" y="24565"/>
                  <a:pt x="624627" y="0"/>
                </a:cubicBezTo>
                <a:cubicBezTo>
                  <a:pt x="870271" y="-24565"/>
                  <a:pt x="1091272" y="-11448"/>
                  <a:pt x="1357884" y="0"/>
                </a:cubicBezTo>
                <a:cubicBezTo>
                  <a:pt x="1624496" y="11448"/>
                  <a:pt x="1682580" y="20053"/>
                  <a:pt x="1955353" y="0"/>
                </a:cubicBezTo>
                <a:cubicBezTo>
                  <a:pt x="2228126" y="-20053"/>
                  <a:pt x="2543406" y="-7534"/>
                  <a:pt x="2715768" y="0"/>
                </a:cubicBezTo>
                <a:cubicBezTo>
                  <a:pt x="2715431" y="7444"/>
                  <a:pt x="2716438" y="8201"/>
                  <a:pt x="2715768" y="15088"/>
                </a:cubicBezTo>
                <a:cubicBezTo>
                  <a:pt x="2523173" y="18553"/>
                  <a:pt x="2342423" y="42733"/>
                  <a:pt x="2063984" y="15088"/>
                </a:cubicBezTo>
                <a:cubicBezTo>
                  <a:pt x="1785545" y="-12557"/>
                  <a:pt x="1638284" y="29584"/>
                  <a:pt x="1330726" y="15088"/>
                </a:cubicBezTo>
                <a:cubicBezTo>
                  <a:pt x="1023168" y="592"/>
                  <a:pt x="908162" y="-9893"/>
                  <a:pt x="678942" y="15088"/>
                </a:cubicBezTo>
                <a:cubicBezTo>
                  <a:pt x="449722" y="40069"/>
                  <a:pt x="230589" y="2397"/>
                  <a:pt x="0" y="15088"/>
                </a:cubicBezTo>
                <a:cubicBezTo>
                  <a:pt x="-399" y="8877"/>
                  <a:pt x="166" y="3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pic>
        <p:nvPicPr>
          <p:cNvPr id="5" name="Content Placeholder 4" descr="Trezevant High School 3350 N. Trezevant Street Memphis, TN 38127 (1).jpg">
            <a:extLst>
              <a:ext uri="{FF2B5EF4-FFF2-40B4-BE49-F238E27FC236}">
                <a16:creationId xmlns:a16="http://schemas.microsoft.com/office/drawing/2014/main" id="{499289F1-6D4E-F259-5437-1AC3C135C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99"/>
          <a:stretch/>
        </p:blipFill>
        <p:spPr>
          <a:xfrm>
            <a:off x="30127" y="6167915"/>
            <a:ext cx="9998146" cy="16135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C8CF1C-2838-2E3B-A37C-CDFA3BC051B1}"/>
              </a:ext>
            </a:extLst>
          </p:cNvPr>
          <p:cNvSpPr txBox="1"/>
          <p:nvPr/>
        </p:nvSpPr>
        <p:spPr>
          <a:xfrm>
            <a:off x="30127" y="81160"/>
            <a:ext cx="9939468" cy="4323491"/>
          </a:xfrm>
          <a:prstGeom prst="rect">
            <a:avLst/>
          </a:prstGeom>
          <a:noFill/>
        </p:spPr>
        <p:txBody>
          <a:bodyPr wrap="square" lIns="75438" tIns="37719" rIns="75438" bIns="37719" rtlCol="0" anchor="t">
            <a:spAutoFit/>
          </a:bodyPr>
          <a:lstStyle/>
          <a:p>
            <a:pPr algn="ctr"/>
            <a:r>
              <a:rPr lang="en-US" sz="4800" b="1" dirty="0">
                <a:cs typeface="Calibri"/>
              </a:rPr>
              <a:t>Freshman Academy </a:t>
            </a:r>
          </a:p>
          <a:p>
            <a:pPr algn="ctr"/>
            <a:endParaRPr lang="en-US" sz="1200" b="1" dirty="0">
              <a:cs typeface="Calibri"/>
            </a:endParaRPr>
          </a:p>
          <a:p>
            <a:pPr algn="ctr"/>
            <a:endParaRPr lang="en-US" sz="1200" b="1" dirty="0">
              <a:cs typeface="Calibri"/>
            </a:endParaRPr>
          </a:p>
          <a:p>
            <a:pPr algn="ctr"/>
            <a:endParaRPr lang="en-US" sz="1200" b="1" dirty="0">
              <a:cs typeface="Calibri"/>
            </a:endParaRPr>
          </a:p>
          <a:p>
            <a:pPr algn="ctr"/>
            <a:endParaRPr lang="en-US" sz="1200" b="1" dirty="0">
              <a:cs typeface="Calibri"/>
            </a:endParaRPr>
          </a:p>
          <a:p>
            <a:pPr algn="ctr"/>
            <a:endParaRPr lang="en-US" sz="1200" b="1" dirty="0">
              <a:cs typeface="Calibri"/>
            </a:endParaRPr>
          </a:p>
          <a:p>
            <a:pPr algn="ctr"/>
            <a:r>
              <a:rPr lang="en-US" sz="6000" b="1" dirty="0">
                <a:solidFill>
                  <a:srgbClr val="7030A0"/>
                </a:solidFill>
                <a:cs typeface="Calibri"/>
              </a:rPr>
              <a:t>HONOR ROLL</a:t>
            </a:r>
          </a:p>
          <a:p>
            <a:pPr algn="ctr"/>
            <a:r>
              <a:rPr lang="en-US" sz="6000" b="1" dirty="0">
                <a:solidFill>
                  <a:srgbClr val="7030A0"/>
                </a:solidFill>
                <a:cs typeface="Calibri"/>
              </a:rPr>
              <a:t>Quarter 2</a:t>
            </a:r>
          </a:p>
          <a:p>
            <a:pPr algn="ctr"/>
            <a:endParaRPr lang="en-US" sz="4800" b="1" dirty="0">
              <a:cs typeface="Calibri"/>
            </a:endParaRPr>
          </a:p>
        </p:txBody>
      </p:sp>
      <p:pic>
        <p:nvPicPr>
          <p:cNvPr id="7" name="Picture 6" descr="A close-up of a pen and papers&#10;&#10;AI-generated content may be incorrect.">
            <a:extLst>
              <a:ext uri="{FF2B5EF4-FFF2-40B4-BE49-F238E27FC236}">
                <a16:creationId xmlns:a16="http://schemas.microsoft.com/office/drawing/2014/main" id="{3353B3DF-91D3-BDDC-4E25-E9B9FE5BE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1971" y="4135628"/>
            <a:ext cx="9771942" cy="96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3E5EB0-7E38-3725-9198-A82CC2F90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51D2A41E-1A90-7D4F-4A73-67DE01249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3AB6EF9D-72AD-8BA1-BA5F-DABC6A913C2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76126E65-F337-D1DD-011F-7FCBD45834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F66D154C-AE74-C33A-9C98-B2242557C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/>
          </a:bodyPr>
          <a:lstStyle/>
          <a:p>
            <a:r>
              <a:rPr lang="en-US" dirty="0"/>
              <a:t>Antwanette Denise Brown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855BBBF1-05D6-C4E5-12B2-A1BFA41084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376956"/>
            <a:ext cx="8672830" cy="968154"/>
          </a:xfrm>
        </p:spPr>
        <p:txBody>
          <a:bodyPr>
            <a:normAutofit/>
          </a:bodyPr>
          <a:lstStyle/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2 Honor Roll</a:t>
            </a:r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ED8178A0-F3F2-9A63-F429-666B63D10B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0E8EC5B6-ACC5-5AC9-DB42-8CEDF7397E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9E54AE0F-4A1A-2C2E-02D5-9CBE84649D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E226E-61D8-6690-A9EC-23F44C9D3F6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32776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63F5B2-21EA-13F3-8F36-C1495BF0F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93E022-0292-90A4-00C8-ED1B7BD1A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57275"/>
            <a:ext cx="10055885" cy="5657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37E0B-A6C4-490A-3010-B9AC5AB69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73" y="5053602"/>
            <a:ext cx="9058299" cy="1017060"/>
          </a:xfrm>
        </p:spPr>
        <p:txBody>
          <a:bodyPr vert="horz" lIns="75438" tIns="37719" rIns="75438" bIns="37719" rtlCol="0" anchor="ctr">
            <a:normAutofit fontScale="90000"/>
          </a:bodyPr>
          <a:lstStyle/>
          <a:p>
            <a:pPr algn="ctr"/>
            <a:b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glow rad="152400">
                    <a:srgbClr val="7030A0">
                      <a:alpha val="60000"/>
                    </a:srgbClr>
                  </a:glow>
                </a:effectLst>
              </a:rPr>
            </a:br>
            <a:r>
              <a:rPr lang="en-US" sz="6000" b="1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glow rad="152400">
                    <a:srgbClr val="7030A0">
                      <a:alpha val="60000"/>
                    </a:srgbClr>
                  </a:glow>
                </a:effectLst>
              </a:rPr>
              <a:t>AS  ALWAYS  #BE MASSIVE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88A0D211-D822-73FC-ED4A-3CFFFA3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1316" y="2584088"/>
            <a:ext cx="2715768" cy="15088"/>
          </a:xfrm>
          <a:custGeom>
            <a:avLst/>
            <a:gdLst>
              <a:gd name="connsiteX0" fmla="*/ 0 w 2715768"/>
              <a:gd name="connsiteY0" fmla="*/ 0 h 15088"/>
              <a:gd name="connsiteX1" fmla="*/ 651784 w 2715768"/>
              <a:gd name="connsiteY1" fmla="*/ 0 h 15088"/>
              <a:gd name="connsiteX2" fmla="*/ 1276411 w 2715768"/>
              <a:gd name="connsiteY2" fmla="*/ 0 h 15088"/>
              <a:gd name="connsiteX3" fmla="*/ 1901038 w 2715768"/>
              <a:gd name="connsiteY3" fmla="*/ 0 h 15088"/>
              <a:gd name="connsiteX4" fmla="*/ 2715768 w 2715768"/>
              <a:gd name="connsiteY4" fmla="*/ 0 h 15088"/>
              <a:gd name="connsiteX5" fmla="*/ 2715768 w 2715768"/>
              <a:gd name="connsiteY5" fmla="*/ 15088 h 15088"/>
              <a:gd name="connsiteX6" fmla="*/ 1982511 w 2715768"/>
              <a:gd name="connsiteY6" fmla="*/ 15088 h 15088"/>
              <a:gd name="connsiteX7" fmla="*/ 1330726 w 2715768"/>
              <a:gd name="connsiteY7" fmla="*/ 15088 h 15088"/>
              <a:gd name="connsiteX8" fmla="*/ 706100 w 2715768"/>
              <a:gd name="connsiteY8" fmla="*/ 15088 h 15088"/>
              <a:gd name="connsiteX9" fmla="*/ 0 w 2715768"/>
              <a:gd name="connsiteY9" fmla="*/ 15088 h 15088"/>
              <a:gd name="connsiteX10" fmla="*/ 0 w 2715768"/>
              <a:gd name="connsiteY10" fmla="*/ 0 h 1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5768" h="15088" fill="none" extrusionOk="0">
                <a:moveTo>
                  <a:pt x="0" y="0"/>
                </a:moveTo>
                <a:cubicBezTo>
                  <a:pt x="165803" y="31195"/>
                  <a:pt x="517934" y="11465"/>
                  <a:pt x="651784" y="0"/>
                </a:cubicBezTo>
                <a:cubicBezTo>
                  <a:pt x="785634" y="-11465"/>
                  <a:pt x="1053089" y="4900"/>
                  <a:pt x="1276411" y="0"/>
                </a:cubicBezTo>
                <a:cubicBezTo>
                  <a:pt x="1499733" y="-4900"/>
                  <a:pt x="1651250" y="17813"/>
                  <a:pt x="1901038" y="0"/>
                </a:cubicBezTo>
                <a:cubicBezTo>
                  <a:pt x="2150826" y="-17813"/>
                  <a:pt x="2525902" y="10707"/>
                  <a:pt x="2715768" y="0"/>
                </a:cubicBezTo>
                <a:cubicBezTo>
                  <a:pt x="2715270" y="6151"/>
                  <a:pt x="2716480" y="11864"/>
                  <a:pt x="2715768" y="15088"/>
                </a:cubicBezTo>
                <a:cubicBezTo>
                  <a:pt x="2376715" y="38033"/>
                  <a:pt x="2298635" y="-4820"/>
                  <a:pt x="1982511" y="15088"/>
                </a:cubicBezTo>
                <a:cubicBezTo>
                  <a:pt x="1666387" y="34996"/>
                  <a:pt x="1479306" y="44218"/>
                  <a:pt x="1330726" y="15088"/>
                </a:cubicBezTo>
                <a:cubicBezTo>
                  <a:pt x="1182146" y="-14042"/>
                  <a:pt x="1013806" y="11193"/>
                  <a:pt x="706100" y="15088"/>
                </a:cubicBezTo>
                <a:cubicBezTo>
                  <a:pt x="398394" y="18983"/>
                  <a:pt x="163933" y="-422"/>
                  <a:pt x="0" y="15088"/>
                </a:cubicBezTo>
                <a:cubicBezTo>
                  <a:pt x="356" y="9991"/>
                  <a:pt x="-28" y="7439"/>
                  <a:pt x="0" y="0"/>
                </a:cubicBezTo>
                <a:close/>
              </a:path>
              <a:path w="2715768" h="15088" stroke="0" extrusionOk="0">
                <a:moveTo>
                  <a:pt x="0" y="0"/>
                </a:moveTo>
                <a:cubicBezTo>
                  <a:pt x="219208" y="-2721"/>
                  <a:pt x="378983" y="24565"/>
                  <a:pt x="624627" y="0"/>
                </a:cubicBezTo>
                <a:cubicBezTo>
                  <a:pt x="870271" y="-24565"/>
                  <a:pt x="1091272" y="-11448"/>
                  <a:pt x="1357884" y="0"/>
                </a:cubicBezTo>
                <a:cubicBezTo>
                  <a:pt x="1624496" y="11448"/>
                  <a:pt x="1682580" y="20053"/>
                  <a:pt x="1955353" y="0"/>
                </a:cubicBezTo>
                <a:cubicBezTo>
                  <a:pt x="2228126" y="-20053"/>
                  <a:pt x="2543406" y="-7534"/>
                  <a:pt x="2715768" y="0"/>
                </a:cubicBezTo>
                <a:cubicBezTo>
                  <a:pt x="2715431" y="7444"/>
                  <a:pt x="2716438" y="8201"/>
                  <a:pt x="2715768" y="15088"/>
                </a:cubicBezTo>
                <a:cubicBezTo>
                  <a:pt x="2523173" y="18553"/>
                  <a:pt x="2342423" y="42733"/>
                  <a:pt x="2063984" y="15088"/>
                </a:cubicBezTo>
                <a:cubicBezTo>
                  <a:pt x="1785545" y="-12557"/>
                  <a:pt x="1638284" y="29584"/>
                  <a:pt x="1330726" y="15088"/>
                </a:cubicBezTo>
                <a:cubicBezTo>
                  <a:pt x="1023168" y="592"/>
                  <a:pt x="908162" y="-9893"/>
                  <a:pt x="678942" y="15088"/>
                </a:cubicBezTo>
                <a:cubicBezTo>
                  <a:pt x="449722" y="40069"/>
                  <a:pt x="230589" y="2397"/>
                  <a:pt x="0" y="15088"/>
                </a:cubicBezTo>
                <a:cubicBezTo>
                  <a:pt x="-399" y="8877"/>
                  <a:pt x="166" y="3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pic>
        <p:nvPicPr>
          <p:cNvPr id="5" name="Content Placeholder 4" descr="Trezevant High School 3350 N. Trezevant Street Memphis, TN 38127 (1).jpg">
            <a:extLst>
              <a:ext uri="{FF2B5EF4-FFF2-40B4-BE49-F238E27FC236}">
                <a16:creationId xmlns:a16="http://schemas.microsoft.com/office/drawing/2014/main" id="{0F7BB02E-EC93-C9DC-FD18-EAFF8DF9E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99"/>
          <a:stretch/>
        </p:blipFill>
        <p:spPr>
          <a:xfrm>
            <a:off x="30127" y="6167915"/>
            <a:ext cx="9998146" cy="16135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237301-F60F-F55F-06F3-5BE38DD076AB}"/>
              </a:ext>
            </a:extLst>
          </p:cNvPr>
          <p:cNvSpPr txBox="1"/>
          <p:nvPr/>
        </p:nvSpPr>
        <p:spPr>
          <a:xfrm>
            <a:off x="30127" y="81160"/>
            <a:ext cx="9939468" cy="4108048"/>
          </a:xfrm>
          <a:prstGeom prst="rect">
            <a:avLst/>
          </a:prstGeom>
          <a:noFill/>
        </p:spPr>
        <p:txBody>
          <a:bodyPr wrap="square" lIns="75438" tIns="37719" rIns="75438" bIns="37719" rtlCol="0" anchor="t">
            <a:spAutoFit/>
          </a:bodyPr>
          <a:lstStyle/>
          <a:p>
            <a:pPr algn="ctr"/>
            <a:r>
              <a:rPr lang="en-US" sz="4800" b="1" dirty="0">
                <a:cs typeface="Calibri"/>
              </a:rPr>
              <a:t>Freshman Academy</a:t>
            </a:r>
          </a:p>
          <a:p>
            <a:pPr algn="ctr"/>
            <a:endParaRPr lang="en-US" sz="4800" b="1" dirty="0">
              <a:cs typeface="Calibri"/>
            </a:endParaRPr>
          </a:p>
          <a:p>
            <a:pPr algn="ctr"/>
            <a:endParaRPr lang="en-US" sz="1000" b="1" dirty="0">
              <a:cs typeface="Calibri"/>
            </a:endParaRPr>
          </a:p>
          <a:p>
            <a:pPr algn="ctr"/>
            <a:r>
              <a:rPr lang="en-US" sz="6000" b="1" dirty="0">
                <a:solidFill>
                  <a:srgbClr val="7030A0"/>
                </a:solidFill>
                <a:cs typeface="Calibri"/>
              </a:rPr>
              <a:t>PRINCIPAL’S LIST</a:t>
            </a:r>
          </a:p>
          <a:p>
            <a:pPr algn="ctr"/>
            <a:r>
              <a:rPr lang="en-US" sz="4800" b="1" dirty="0"/>
              <a:t>Antwanette Brown Q1</a:t>
            </a:r>
          </a:p>
          <a:p>
            <a:pPr algn="ctr"/>
            <a:r>
              <a:rPr lang="en-US" sz="4800" b="1" dirty="0"/>
              <a:t>Samarya Herring  Q2</a:t>
            </a:r>
            <a:endParaRPr lang="en-US" sz="4800" b="1" dirty="0">
              <a:cs typeface="Calibri"/>
            </a:endParaRPr>
          </a:p>
        </p:txBody>
      </p:sp>
      <p:pic>
        <p:nvPicPr>
          <p:cNvPr id="7" name="Picture 6" descr="A close-up of a pen and papers&#10;&#10;AI-generated content may be incorrect.">
            <a:extLst>
              <a:ext uri="{FF2B5EF4-FFF2-40B4-BE49-F238E27FC236}">
                <a16:creationId xmlns:a16="http://schemas.microsoft.com/office/drawing/2014/main" id="{77D687F8-CDDA-6E49-FBEE-3CBC779F3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805" y="4160580"/>
            <a:ext cx="9880790" cy="96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6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  <p:sndAc>
          <p:stSnd>
            <p:snd r:embed="rId2" name="applause.wav"/>
          </p:stSnd>
        </p:sndAc>
      </p:transition>
    </mc:Choice>
    <mc:Fallback xmlns="">
      <p:transition spd="slow" advClick="0" advTm="1000">
        <p:wipe/>
        <p:sndAc>
          <p:stSnd>
            <p:snd r:embed="rId6" name="applause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C8F9C-ED83-AE2D-7C07-3F55BD3F8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8E4CC775-A091-A141-EE04-7DA76AE2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66786E41-C83F-429A-AD72-03337D8F041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5AA6EEED-BC8E-80F7-6C7E-F87E9E670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BE07261D-69B9-BB84-5CDE-0AEF738125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/>
          </a:bodyPr>
          <a:lstStyle/>
          <a:p>
            <a:r>
              <a:rPr lang="en-US" dirty="0"/>
              <a:t>Dontae Devon Barrow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AB73EB1A-4222-B9F0-9C2D-AB46F5365E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376956"/>
            <a:ext cx="8672830" cy="960034"/>
          </a:xfrm>
        </p:spPr>
        <p:txBody>
          <a:bodyPr>
            <a:normAutofit/>
          </a:bodyPr>
          <a:lstStyle/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2 honor roll</a:t>
            </a:r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184136EC-93A0-F9B4-269A-128F57687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0136458F-FCBD-5B54-3E3E-CA19E30E4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6061A4AA-AF23-880B-5FDE-CA6C77AA0E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8F3BE-CAB5-7A9C-DA48-1E992B5732F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25013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812FF-38E7-BE52-BBAA-086E2FA33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3CB92DC7-FD94-1090-35D4-C33C0EFA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BAAB297E-B8DC-64A5-62ED-E2298C8E571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FF6D2478-9368-11E9-C7DE-607C592BE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40BBC55D-15BE-AAA8-CD04-A2F683A8FD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/>
          </a:bodyPr>
          <a:lstStyle/>
          <a:p>
            <a:r>
              <a:rPr lang="en-US" dirty="0"/>
              <a:t>Jada D Dotson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BC9ACBFB-68A1-E8BF-E7E4-353EEC94DB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2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EE7E8254-757D-FD0E-8208-E1ECD107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64B79952-54F2-14D4-BDC9-09EFE66FC7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FCF0F1F5-9E0E-3626-0B7C-C5A1BD8EA7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C1D4AD-79A6-531C-39CF-6436B40FB3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343422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36F48-E957-BCE6-670C-900CF28D3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C5BD3897-1032-29A2-6A7A-44685BC5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5C7BC5FB-A0AE-51E7-B9FD-77EBC137F39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89C1B828-7487-BBD3-D012-97B08AAEA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564BC447-6138-0F0F-8CDB-94F16AD9BE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Madison Alexandria Ross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492268E8-F833-CE2A-9AEB-C0A52D52C6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2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B20A7018-D735-A6A0-D767-CDFED5069A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D69ACDCB-A596-A9A1-4E1D-231E635BA2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9165D617-7FA4-2672-8463-64159A722D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4F259-8EC9-D8EB-CDC0-8122806ED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305386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9F186-6027-A1AB-74BA-F5BA49F81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CB7266D0-41F2-3562-B3EE-0954992D2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F4D42CFD-8B73-A82C-ABE4-E07AC49C18D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C4983B9E-1C89-25DA-3B5A-7A49B204E7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C6BEE739-2CD0-771D-2E4E-FB98412FF5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Lazaria </a:t>
            </a:r>
            <a:r>
              <a:rPr lang="en-US" dirty="0" err="1"/>
              <a:t>Destinae</a:t>
            </a:r>
            <a:r>
              <a:rPr lang="en-US" dirty="0"/>
              <a:t> Shears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228E3E4D-B11D-9FD3-5F56-6FB96E3385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2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471AB8F9-8533-47DD-4959-1B223B0FB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594FEF3C-8A24-E1E1-388A-FEE9E7D5DA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E627F952-C46D-A4F5-29D1-92FA5BAC93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1F695-DF5D-F809-5B53-2B017E665A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8694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AF6E1-1A3D-991B-75A8-2780BCB1D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258FFCA2-64B2-2C63-B530-8FCE21D36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0CCE17C2-8F50-F6CE-6E88-1740AC30291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3A5CD816-DF10-8E7D-AF38-DDAE201CC0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B8DA9E84-FFD2-C5F7-6C52-4AF41F1BBE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 err="1"/>
              <a:t>Lamiya</a:t>
            </a:r>
            <a:r>
              <a:rPr lang="en-US" dirty="0"/>
              <a:t> </a:t>
            </a:r>
            <a:r>
              <a:rPr lang="en-US" dirty="0" err="1"/>
              <a:t>Natrice</a:t>
            </a:r>
            <a:r>
              <a:rPr lang="en-US" dirty="0"/>
              <a:t> Tomlinson 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AAF39064-AE09-F73A-1158-3E1F99FA55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2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26E35126-9411-583B-C820-FA1B76837C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653EA07C-C83E-DEB8-FC8A-69AD7B1FEF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77D77DF6-3880-6546-5147-B37BA1C9D7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335237-EFC1-DCE4-32D1-E647E8BCCF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29705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66110-D5B3-F800-9A8E-5F4880C48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1F16EF73-8A0F-3097-8A2A-ABB455742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65E44ABD-357B-5B29-E152-FAB23438ACA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9087A8E8-9E17-86F1-C71E-C0D9871B9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AFAF24C4-6483-4AB2-F729-1BE2D50290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Jonterrio Vonshuwann Trailor 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D4C04EB3-6C87-087A-4E1D-4AA64DFC9F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2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BDB2EC5D-11A9-7385-9D07-9F0410BD25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82524BF4-0F93-E122-0B0D-BF907256F3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4C5396D2-322E-8A69-FCA9-FCF1F7D6E6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974C8-6792-E856-82CF-D23160C942A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32876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578B-07AE-A22C-66EA-2EFACC06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7E30E0FA-2899-A6F0-9874-A2635CAC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7B162C5F-3816-746D-CC03-2444E31CB66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674D979F-084C-D0B0-DB0C-51F1BFCD5C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AFDAA2F3-EF18-55AD-D32D-BAFEA72E3E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 err="1"/>
              <a:t>Zynai</a:t>
            </a:r>
            <a:r>
              <a:rPr lang="en-US" dirty="0"/>
              <a:t> Sade Williams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D00E95DD-5822-4D19-E940-77F5CE78E0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1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3832FE36-DB5C-245A-6DE2-D79855C76D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96D8C345-8469-C201-28D2-7CE57854B1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F474E91A-16C2-DA75-8F85-3AA6437005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1DEB9E-21C2-EF96-5FC3-BBDEB7F263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29875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22A54-2E49-2122-FB6B-4FEBFB70A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C37B52F1-B36B-65CA-BD34-D206B82F5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227B187A-D5D9-9EFF-A767-40154AEA55A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D0FC130B-9518-5C73-B997-2C8190B7B8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6FDD2BF5-1D7A-3B95-4C63-6226A16846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Eddie A Young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7D2F6283-EB96-A974-D0D8-919A956C8D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2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E292D691-2E5A-6092-214E-76971DC16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632C2C33-D27E-44D2-37E2-D4F5AA0A7F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D1A12A8A-A4CD-B3D7-E7AF-3D748EEA37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C43CC1-3095-2C00-3842-E695AD6613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221931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5884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CA4B0-A363-4803-BEDF-5509941E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61" y="408021"/>
            <a:ext cx="9739444" cy="1193701"/>
          </a:xfrm>
        </p:spPr>
        <p:txBody>
          <a:bodyPr>
            <a:noAutofit/>
          </a:bodyPr>
          <a:lstStyle/>
          <a:p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srgbClr val="7030A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Rockwell"/>
              </a:rPr>
              <a:t>Enjoy Your Celebration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5CBB30-700C-40D0-88D2-887230545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6389" y="1893637"/>
            <a:ext cx="8397620" cy="632288"/>
          </a:xfrm>
        </p:spPr>
        <p:txBody>
          <a:bodyPr vert="horz" lIns="75438" tIns="37719" rIns="75438" bIns="37719" rtlCol="0">
            <a:normAutofit/>
          </a:bodyPr>
          <a:lstStyle/>
          <a:p>
            <a:endParaRPr lang="en-US" b="1">
              <a:latin typeface="Rockwell"/>
            </a:endParaRPr>
          </a:p>
          <a:p>
            <a:endParaRPr lang="en-US" b="1">
              <a:latin typeface="Rockwell" panose="02060603020205020403" pitchFamily="18" charset="0"/>
            </a:endParaRPr>
          </a:p>
          <a:p>
            <a:endParaRPr lang="en-US" b="1">
              <a:latin typeface="Rockwell" panose="02060603020205020403" pitchFamily="18" charset="0"/>
            </a:endParaRPr>
          </a:p>
        </p:txBody>
      </p:sp>
      <p:pic>
        <p:nvPicPr>
          <p:cNvPr id="7" name="Picture 6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1D8A1249-E0D1-4680-B5C9-64CAC649A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910"/>
          <a:stretch/>
        </p:blipFill>
        <p:spPr>
          <a:xfrm>
            <a:off x="163961" y="1817627"/>
            <a:ext cx="4787741" cy="4409071"/>
          </a:xfrm>
          <a:prstGeom prst="rect">
            <a:avLst/>
          </a:prstGeom>
        </p:spPr>
      </p:pic>
      <p:pic>
        <p:nvPicPr>
          <p:cNvPr id="4" name="Picture 3" descr="A close-up of a pen and papers&#10;&#10;AI-generated content may be incorrect.">
            <a:extLst>
              <a:ext uri="{FF2B5EF4-FFF2-40B4-BE49-F238E27FC236}">
                <a16:creationId xmlns:a16="http://schemas.microsoft.com/office/drawing/2014/main" id="{2AAC8F3F-48E3-6773-D120-37CABB13B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772" r="66167"/>
          <a:stretch/>
        </p:blipFill>
        <p:spPr>
          <a:xfrm>
            <a:off x="5115663" y="1699027"/>
            <a:ext cx="4787742" cy="4409071"/>
          </a:xfrm>
          <a:prstGeom prst="rect">
            <a:avLst/>
          </a:prstGeom>
        </p:spPr>
      </p:pic>
      <p:pic>
        <p:nvPicPr>
          <p:cNvPr id="5" name="Picture 4" descr="Trezevant High School 3350 N. Trezevant Street Memphis, TN 38127 (1).jpg">
            <a:extLst>
              <a:ext uri="{FF2B5EF4-FFF2-40B4-BE49-F238E27FC236}">
                <a16:creationId xmlns:a16="http://schemas.microsoft.com/office/drawing/2014/main" id="{7EE06DC8-70ED-4B25-8C7E-6358D1D0BB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99"/>
          <a:stretch/>
        </p:blipFill>
        <p:spPr>
          <a:xfrm>
            <a:off x="0" y="6345299"/>
            <a:ext cx="10058400" cy="142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B25EC-913C-BA16-F82C-B5F067563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CE1029EC-5C14-1A2F-4DAA-8058DAF6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BEF94BE7-EBE9-887D-BCCD-A6742EEFC51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48379A31-D3D6-6B9B-565F-1AAB12C4D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DC4C637A-695D-52F8-99ED-A0C01B29C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5700" dirty="0">
                <a:solidFill>
                  <a:srgbClr val="FF0000"/>
                </a:solidFill>
              </a:rPr>
              <a:t>YOUR NAME CAN BE HERE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6460EC3A-E875-EBB6-CBC6-CF2B225A86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sz="4000" dirty="0">
                <a:solidFill>
                  <a:srgbClr val="FF0000"/>
                </a:solidFill>
              </a:rPr>
              <a:t>Quarter 3 COMING SOON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BF63C773-A377-96E3-ECC1-AD6C38AC84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282DA0F9-5257-8082-C896-FEABD40566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pPr algn="ctr"/>
            <a:r>
              <a:rPr lang="en-US" dirty="0"/>
              <a:t>March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6E44910C-3717-2C25-7328-F97CF66452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499C-4923-4994-896B-575E618CB6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117861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81485-AD99-DAF1-E25D-6606C626A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1490820C-23AB-452A-DC41-38FD540D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324A6E17-065E-10BC-532B-5635E7C9F13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22EA457D-82DB-31A6-FB25-316FE55188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4D8DE949-A158-8A92-6FF4-846D51FE9B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/>
          </a:bodyPr>
          <a:lstStyle/>
          <a:p>
            <a:r>
              <a:rPr lang="en-US" dirty="0"/>
              <a:t>Antwanette Denise Brown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09CA275F-3EB8-4D24-53F3-3B12CF4D19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376956"/>
            <a:ext cx="8672830" cy="968154"/>
          </a:xfrm>
        </p:spPr>
        <p:txBody>
          <a:bodyPr>
            <a:normAutofit/>
          </a:bodyPr>
          <a:lstStyle/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1 Principal’s list</a:t>
            </a:r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C96DDFC3-0B97-22AA-CB80-9F29CECE7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01D29C6D-303E-DC9A-6D30-0F2C2D8882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DB2CF648-A398-54D8-AE1E-4194D61770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9E44C-4689-6C2F-2D22-02A6ADFCAF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32586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E0385-2C17-7D9D-6DAC-BDCFC45CB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150CAF16-9FD1-B300-5216-4577EEF11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99C01C69-2999-BE00-E4FD-D42FB6C98C0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722425B2-67F2-C14C-433A-E4875804AC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611AA72C-B390-D6A2-5201-41A331A8CE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/>
          </a:bodyPr>
          <a:lstStyle/>
          <a:p>
            <a:r>
              <a:rPr lang="en-US" dirty="0"/>
              <a:t>Samarya Z Herring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BAAB8EBF-B1BE-DF2A-9C32-0690800180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376955"/>
            <a:ext cx="8672830" cy="796623"/>
          </a:xfrm>
        </p:spPr>
        <p:txBody>
          <a:bodyPr>
            <a:normAutofit/>
          </a:bodyPr>
          <a:lstStyle/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2 Principal’s list</a:t>
            </a:r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A0527355-8E09-76CC-B593-C89A74568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65FAD7C6-7F8F-A9E8-3146-34FD312DB8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A417758A-DD54-C1D7-EC0A-967169975D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6F169-EDFE-9136-5144-228047F1CB4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29114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C5BF25-C760-EE82-61E5-8A2D30DC8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D4E2D0A-3FF4-CF17-C6B5-5194B96AE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57275"/>
            <a:ext cx="10055885" cy="5657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535FEF-CC8C-2079-0103-1A0E968C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73" y="5053602"/>
            <a:ext cx="9058299" cy="1017060"/>
          </a:xfrm>
        </p:spPr>
        <p:txBody>
          <a:bodyPr vert="horz" lIns="75438" tIns="37719" rIns="75438" bIns="37719" rtlCol="0" anchor="ctr">
            <a:normAutofit fontScale="90000"/>
          </a:bodyPr>
          <a:lstStyle/>
          <a:p>
            <a:pPr algn="ctr"/>
            <a:b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glow rad="152400">
                    <a:srgbClr val="7030A0">
                      <a:alpha val="60000"/>
                    </a:srgbClr>
                  </a:glow>
                </a:effectLst>
              </a:rPr>
            </a:br>
            <a:r>
              <a:rPr lang="en-US" sz="6000" b="1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glow rad="152400">
                    <a:srgbClr val="7030A0">
                      <a:alpha val="60000"/>
                    </a:srgbClr>
                  </a:glow>
                </a:effectLst>
              </a:rPr>
              <a:t>AS  ALWAYS  #BE MASSIVE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BE9333E-C9E9-E76C-6039-A5DC7945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1316" y="2584088"/>
            <a:ext cx="2715768" cy="15088"/>
          </a:xfrm>
          <a:custGeom>
            <a:avLst/>
            <a:gdLst>
              <a:gd name="connsiteX0" fmla="*/ 0 w 2715768"/>
              <a:gd name="connsiteY0" fmla="*/ 0 h 15088"/>
              <a:gd name="connsiteX1" fmla="*/ 651784 w 2715768"/>
              <a:gd name="connsiteY1" fmla="*/ 0 h 15088"/>
              <a:gd name="connsiteX2" fmla="*/ 1276411 w 2715768"/>
              <a:gd name="connsiteY2" fmla="*/ 0 h 15088"/>
              <a:gd name="connsiteX3" fmla="*/ 1901038 w 2715768"/>
              <a:gd name="connsiteY3" fmla="*/ 0 h 15088"/>
              <a:gd name="connsiteX4" fmla="*/ 2715768 w 2715768"/>
              <a:gd name="connsiteY4" fmla="*/ 0 h 15088"/>
              <a:gd name="connsiteX5" fmla="*/ 2715768 w 2715768"/>
              <a:gd name="connsiteY5" fmla="*/ 15088 h 15088"/>
              <a:gd name="connsiteX6" fmla="*/ 1982511 w 2715768"/>
              <a:gd name="connsiteY6" fmla="*/ 15088 h 15088"/>
              <a:gd name="connsiteX7" fmla="*/ 1330726 w 2715768"/>
              <a:gd name="connsiteY7" fmla="*/ 15088 h 15088"/>
              <a:gd name="connsiteX8" fmla="*/ 706100 w 2715768"/>
              <a:gd name="connsiteY8" fmla="*/ 15088 h 15088"/>
              <a:gd name="connsiteX9" fmla="*/ 0 w 2715768"/>
              <a:gd name="connsiteY9" fmla="*/ 15088 h 15088"/>
              <a:gd name="connsiteX10" fmla="*/ 0 w 2715768"/>
              <a:gd name="connsiteY10" fmla="*/ 0 h 1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5768" h="15088" fill="none" extrusionOk="0">
                <a:moveTo>
                  <a:pt x="0" y="0"/>
                </a:moveTo>
                <a:cubicBezTo>
                  <a:pt x="165803" y="31195"/>
                  <a:pt x="517934" y="11465"/>
                  <a:pt x="651784" y="0"/>
                </a:cubicBezTo>
                <a:cubicBezTo>
                  <a:pt x="785634" y="-11465"/>
                  <a:pt x="1053089" y="4900"/>
                  <a:pt x="1276411" y="0"/>
                </a:cubicBezTo>
                <a:cubicBezTo>
                  <a:pt x="1499733" y="-4900"/>
                  <a:pt x="1651250" y="17813"/>
                  <a:pt x="1901038" y="0"/>
                </a:cubicBezTo>
                <a:cubicBezTo>
                  <a:pt x="2150826" y="-17813"/>
                  <a:pt x="2525902" y="10707"/>
                  <a:pt x="2715768" y="0"/>
                </a:cubicBezTo>
                <a:cubicBezTo>
                  <a:pt x="2715270" y="6151"/>
                  <a:pt x="2716480" y="11864"/>
                  <a:pt x="2715768" y="15088"/>
                </a:cubicBezTo>
                <a:cubicBezTo>
                  <a:pt x="2376715" y="38033"/>
                  <a:pt x="2298635" y="-4820"/>
                  <a:pt x="1982511" y="15088"/>
                </a:cubicBezTo>
                <a:cubicBezTo>
                  <a:pt x="1666387" y="34996"/>
                  <a:pt x="1479306" y="44218"/>
                  <a:pt x="1330726" y="15088"/>
                </a:cubicBezTo>
                <a:cubicBezTo>
                  <a:pt x="1182146" y="-14042"/>
                  <a:pt x="1013806" y="11193"/>
                  <a:pt x="706100" y="15088"/>
                </a:cubicBezTo>
                <a:cubicBezTo>
                  <a:pt x="398394" y="18983"/>
                  <a:pt x="163933" y="-422"/>
                  <a:pt x="0" y="15088"/>
                </a:cubicBezTo>
                <a:cubicBezTo>
                  <a:pt x="356" y="9991"/>
                  <a:pt x="-28" y="7439"/>
                  <a:pt x="0" y="0"/>
                </a:cubicBezTo>
                <a:close/>
              </a:path>
              <a:path w="2715768" h="15088" stroke="0" extrusionOk="0">
                <a:moveTo>
                  <a:pt x="0" y="0"/>
                </a:moveTo>
                <a:cubicBezTo>
                  <a:pt x="219208" y="-2721"/>
                  <a:pt x="378983" y="24565"/>
                  <a:pt x="624627" y="0"/>
                </a:cubicBezTo>
                <a:cubicBezTo>
                  <a:pt x="870271" y="-24565"/>
                  <a:pt x="1091272" y="-11448"/>
                  <a:pt x="1357884" y="0"/>
                </a:cubicBezTo>
                <a:cubicBezTo>
                  <a:pt x="1624496" y="11448"/>
                  <a:pt x="1682580" y="20053"/>
                  <a:pt x="1955353" y="0"/>
                </a:cubicBezTo>
                <a:cubicBezTo>
                  <a:pt x="2228126" y="-20053"/>
                  <a:pt x="2543406" y="-7534"/>
                  <a:pt x="2715768" y="0"/>
                </a:cubicBezTo>
                <a:cubicBezTo>
                  <a:pt x="2715431" y="7444"/>
                  <a:pt x="2716438" y="8201"/>
                  <a:pt x="2715768" y="15088"/>
                </a:cubicBezTo>
                <a:cubicBezTo>
                  <a:pt x="2523173" y="18553"/>
                  <a:pt x="2342423" y="42733"/>
                  <a:pt x="2063984" y="15088"/>
                </a:cubicBezTo>
                <a:cubicBezTo>
                  <a:pt x="1785545" y="-12557"/>
                  <a:pt x="1638284" y="29584"/>
                  <a:pt x="1330726" y="15088"/>
                </a:cubicBezTo>
                <a:cubicBezTo>
                  <a:pt x="1023168" y="592"/>
                  <a:pt x="908162" y="-9893"/>
                  <a:pt x="678942" y="15088"/>
                </a:cubicBezTo>
                <a:cubicBezTo>
                  <a:pt x="449722" y="40069"/>
                  <a:pt x="230589" y="2397"/>
                  <a:pt x="0" y="15088"/>
                </a:cubicBezTo>
                <a:cubicBezTo>
                  <a:pt x="-399" y="8877"/>
                  <a:pt x="166" y="3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pic>
        <p:nvPicPr>
          <p:cNvPr id="5" name="Content Placeholder 4" descr="Trezevant High School 3350 N. Trezevant Street Memphis, TN 38127 (1).jpg">
            <a:extLst>
              <a:ext uri="{FF2B5EF4-FFF2-40B4-BE49-F238E27FC236}">
                <a16:creationId xmlns:a16="http://schemas.microsoft.com/office/drawing/2014/main" id="{309863A5-3C79-069D-A7D8-72AC141C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99"/>
          <a:stretch/>
        </p:blipFill>
        <p:spPr>
          <a:xfrm>
            <a:off x="30127" y="6167915"/>
            <a:ext cx="9998146" cy="16135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044B0E-9D83-3CC0-84D2-1B330C9CC209}"/>
              </a:ext>
            </a:extLst>
          </p:cNvPr>
          <p:cNvSpPr txBox="1"/>
          <p:nvPr/>
        </p:nvSpPr>
        <p:spPr>
          <a:xfrm>
            <a:off x="30127" y="81160"/>
            <a:ext cx="9939468" cy="4323491"/>
          </a:xfrm>
          <a:prstGeom prst="rect">
            <a:avLst/>
          </a:prstGeom>
          <a:noFill/>
        </p:spPr>
        <p:txBody>
          <a:bodyPr wrap="square" lIns="75438" tIns="37719" rIns="75438" bIns="37719" rtlCol="0" anchor="t">
            <a:spAutoFit/>
          </a:bodyPr>
          <a:lstStyle/>
          <a:p>
            <a:pPr algn="ctr"/>
            <a:r>
              <a:rPr lang="en-US" sz="4800" b="1" dirty="0">
                <a:cs typeface="Calibri"/>
              </a:rPr>
              <a:t>Freshman Academy </a:t>
            </a:r>
          </a:p>
          <a:p>
            <a:pPr algn="ctr"/>
            <a:endParaRPr lang="en-US" sz="1200" b="1" dirty="0">
              <a:cs typeface="Calibri"/>
            </a:endParaRPr>
          </a:p>
          <a:p>
            <a:pPr algn="ctr"/>
            <a:endParaRPr lang="en-US" sz="1200" b="1" dirty="0">
              <a:cs typeface="Calibri"/>
            </a:endParaRPr>
          </a:p>
          <a:p>
            <a:pPr algn="ctr"/>
            <a:endParaRPr lang="en-US" sz="1200" b="1" dirty="0">
              <a:cs typeface="Calibri"/>
            </a:endParaRPr>
          </a:p>
          <a:p>
            <a:pPr algn="ctr"/>
            <a:endParaRPr lang="en-US" sz="1200" b="1" dirty="0">
              <a:cs typeface="Calibri"/>
            </a:endParaRPr>
          </a:p>
          <a:p>
            <a:pPr algn="ctr"/>
            <a:endParaRPr lang="en-US" sz="1200" b="1" dirty="0">
              <a:cs typeface="Calibri"/>
            </a:endParaRPr>
          </a:p>
          <a:p>
            <a:pPr algn="ctr"/>
            <a:r>
              <a:rPr lang="en-US" sz="6000" b="1" dirty="0">
                <a:solidFill>
                  <a:srgbClr val="7030A0"/>
                </a:solidFill>
                <a:cs typeface="Calibri"/>
              </a:rPr>
              <a:t>HONOR ROLL</a:t>
            </a:r>
          </a:p>
          <a:p>
            <a:pPr algn="ctr"/>
            <a:r>
              <a:rPr lang="en-US" sz="6000" b="1" dirty="0">
                <a:solidFill>
                  <a:srgbClr val="7030A0"/>
                </a:solidFill>
                <a:cs typeface="Calibri"/>
              </a:rPr>
              <a:t>Semester 1</a:t>
            </a:r>
          </a:p>
          <a:p>
            <a:pPr algn="ctr"/>
            <a:endParaRPr lang="en-US" sz="4800" b="1" dirty="0">
              <a:cs typeface="Calibri"/>
            </a:endParaRPr>
          </a:p>
        </p:txBody>
      </p:sp>
      <p:pic>
        <p:nvPicPr>
          <p:cNvPr id="7" name="Picture 6" descr="A close-up of a pen and papers&#10;&#10;AI-generated content may be incorrect.">
            <a:extLst>
              <a:ext uri="{FF2B5EF4-FFF2-40B4-BE49-F238E27FC236}">
                <a16:creationId xmlns:a16="http://schemas.microsoft.com/office/drawing/2014/main" id="{342870B8-DF42-CAAA-ADCB-A44D4D371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1971" y="4135628"/>
            <a:ext cx="9771942" cy="96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6CE66C72-8BEE-B947-88BE-D6AE32BB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488F7851-88BD-4834-ADA8-7F5EC0EEA49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9E9660E2-F05F-4D4C-9E31-E8A668CA18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7E42DC84-5D9D-BB48-BDD8-C8418027C2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/>
          </a:bodyPr>
          <a:lstStyle/>
          <a:p>
            <a:r>
              <a:rPr lang="en-US" dirty="0"/>
              <a:t>Cayla Neveah Allen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D2D66D3E-B6D3-874A-823E-0D8BC27749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376955"/>
            <a:ext cx="8672830" cy="8567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HAS BEEN RECOGNIZED FOR OUTSTANDING ACHIEVEMENT</a:t>
            </a:r>
          </a:p>
          <a:p>
            <a:r>
              <a:rPr lang="en-US" dirty="0"/>
              <a:t> Quarter 1 HONOR ROLL</a:t>
            </a:r>
          </a:p>
          <a:p>
            <a:r>
              <a:rPr lang="en-US" dirty="0"/>
              <a:t> Quarter 2 Honor roll</a:t>
            </a:r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6886D0F9-E1DE-6548-8686-07462DB418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8662A95D-9BF5-554F-9E5A-1DDA89046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86BA2A65-AE1C-7846-A1E5-42C8503B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17E1C-11A9-7225-2535-C64B106243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30710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ADF4B-B47C-156B-ED1A-4F1E8E746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1BB86E88-4BB0-1E84-3EDB-FF73CA6E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617E1266-03E2-7EF1-4E8E-36A84C769A5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60067DD9-2756-F7C9-EDF3-B2BD491FBD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9C3E8945-CDDD-D3A0-9569-39222D2928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70000" lnSpcReduction="20000"/>
          </a:bodyPr>
          <a:lstStyle/>
          <a:p>
            <a:endParaRPr lang="en-US" sz="4800" dirty="0"/>
          </a:p>
          <a:p>
            <a:r>
              <a:rPr lang="en-US" sz="6900" dirty="0" err="1"/>
              <a:t>Lyvia</a:t>
            </a:r>
            <a:r>
              <a:rPr lang="en-US" sz="6900" dirty="0"/>
              <a:t> Belle Byrum</a:t>
            </a:r>
          </a:p>
          <a:p>
            <a:endParaRPr lang="en-US" dirty="0"/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B92AA4D9-3425-BAD4-AE66-08CEA15ABA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1 HONOR ROLL</a:t>
            </a:r>
          </a:p>
          <a:p>
            <a:r>
              <a:rPr lang="en-US" dirty="0"/>
              <a:t>Quarter 2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3E9A9A4F-505C-3A2F-695F-F2BF18AB3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C98BBF5C-3082-A455-5C8D-9B59BDA0E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CAA40808-FA0C-5061-0112-6B5A2599FB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1A2EE-EFE3-690E-14F7-8403DB61F6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14786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7AFE5-8030-2A30-CFFC-D5846C775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Scholarship">
            <a:extLst>
              <a:ext uri="{FF2B5EF4-FFF2-40B4-BE49-F238E27FC236}">
                <a16:creationId xmlns:a16="http://schemas.microsoft.com/office/drawing/2014/main" id="{458690D6-5177-68CC-4847-3587F8BE9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5901"/>
            <a:ext cx="8675370" cy="595315"/>
          </a:xfrm>
        </p:spPr>
        <p:txBody>
          <a:bodyPr/>
          <a:lstStyle/>
          <a:p>
            <a:r>
              <a:rPr lang="en-US" dirty="0"/>
              <a:t>CERTIFICATE OF Honor Roll</a:t>
            </a:r>
          </a:p>
        </p:txBody>
      </p:sp>
      <p:pic>
        <p:nvPicPr>
          <p:cNvPr id="21" name="Picture Placeholder 20" descr="Stars">
            <a:extLst>
              <a:ext uri="{FF2B5EF4-FFF2-40B4-BE49-F238E27FC236}">
                <a16:creationId xmlns:a16="http://schemas.microsoft.com/office/drawing/2014/main" id="{A06197F8-DE07-B56E-E99C-DF34848ABA1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83" r="383"/>
          <a:stretch/>
        </p:blipFill>
        <p:spPr>
          <a:xfrm>
            <a:off x="4471416" y="1115555"/>
            <a:ext cx="1115568" cy="411480"/>
          </a:xfrm>
        </p:spPr>
      </p:pic>
      <p:sp>
        <p:nvSpPr>
          <p:cNvPr id="5" name="This acknowledges that">
            <a:extLst>
              <a:ext uri="{FF2B5EF4-FFF2-40B4-BE49-F238E27FC236}">
                <a16:creationId xmlns:a16="http://schemas.microsoft.com/office/drawing/2014/main" id="{B23A3C30-11B9-2156-665F-7F6B05112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827108"/>
            <a:ext cx="8671560" cy="417743"/>
          </a:xfrm>
        </p:spPr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Christian Lacombe">
            <a:extLst>
              <a:ext uri="{FF2B5EF4-FFF2-40B4-BE49-F238E27FC236}">
                <a16:creationId xmlns:a16="http://schemas.microsoft.com/office/drawing/2014/main" id="{09068B96-3CE2-0D1D-56B7-F30E9841FC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" y="3244851"/>
            <a:ext cx="8674100" cy="111850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Otto Henry</a:t>
            </a:r>
          </a:p>
        </p:txBody>
      </p:sp>
      <p:sp>
        <p:nvSpPr>
          <p:cNvPr id="7" name="has been recognized for outstanding achievement">
            <a:extLst>
              <a:ext uri="{FF2B5EF4-FFF2-40B4-BE49-F238E27FC236}">
                <a16:creationId xmlns:a16="http://schemas.microsoft.com/office/drawing/2014/main" id="{01B8E9E2-E469-8349-D5D3-354C375293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18487"/>
            <a:ext cx="8672830" cy="128169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HAS BEEN RECOGNIZED FOR OUTSTANDING ACHIEVEMENT </a:t>
            </a:r>
          </a:p>
          <a:p>
            <a:r>
              <a:rPr lang="en-US" dirty="0"/>
              <a:t>Quarter 1 HONOR ROLL</a:t>
            </a:r>
          </a:p>
          <a:p>
            <a:r>
              <a:rPr lang="en-US" dirty="0"/>
              <a:t>Quarter 2 HONOR ROLL</a:t>
            </a:r>
          </a:p>
          <a:p>
            <a:endParaRPr lang="en-US" dirty="0"/>
          </a:p>
        </p:txBody>
      </p:sp>
      <p:sp>
        <p:nvSpPr>
          <p:cNvPr id="8" name="Reed Flores, Teacher">
            <a:extLst>
              <a:ext uri="{FF2B5EF4-FFF2-40B4-BE49-F238E27FC236}">
                <a16:creationId xmlns:a16="http://schemas.microsoft.com/office/drawing/2014/main" id="{BA2959C7-4C67-F258-6481-4B66D05BA0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/>
          <a:lstStyle/>
          <a:p>
            <a:r>
              <a:rPr lang="en-US" dirty="0"/>
              <a:t>Vice-Principal Moore , 9</a:t>
            </a:r>
            <a:r>
              <a:rPr lang="en-US" baseline="30000" dirty="0"/>
              <a:t>th</a:t>
            </a:r>
            <a:r>
              <a:rPr lang="en-US" dirty="0"/>
              <a:t> –Grade Academy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D94177B4-8F8F-8CE9-E510-3859AC2E47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4E9886C0-1013-2C89-A55B-2E5546DDAB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219F6A-DB50-E683-9040-38F74427A7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rush Script MT" panose="03060802040406070304" pitchFamily="66" charset="0"/>
              </a:rPr>
              <a:t>Lisa Moore</a:t>
            </a:r>
          </a:p>
        </p:txBody>
      </p:sp>
    </p:spTree>
    <p:extLst>
      <p:ext uri="{BB962C8B-B14F-4D97-AF65-F5344CB8AC3E}">
        <p14:creationId xmlns:p14="http://schemas.microsoft.com/office/powerpoint/2010/main" val="26495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:wipe/>
      </p:transition>
    </mc:Choice>
    <mc:Fallback xmlns="">
      <p:transition spd="slow" advClick="0" advTm="1000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ertificate of Scholarship">
      <a:dk1>
        <a:srgbClr val="000000"/>
      </a:dk1>
      <a:lt1>
        <a:srgbClr val="FFFFFF"/>
      </a:lt1>
      <a:dk2>
        <a:srgbClr val="696464"/>
      </a:dk2>
      <a:lt2>
        <a:srgbClr val="C3B8B4"/>
      </a:lt2>
      <a:accent1>
        <a:srgbClr val="E55956"/>
      </a:accent1>
      <a:accent2>
        <a:srgbClr val="B14647"/>
      </a:accent2>
      <a:accent3>
        <a:srgbClr val="3E3432"/>
      </a:accent3>
      <a:accent4>
        <a:srgbClr val="FB625F"/>
      </a:accent4>
      <a:accent5>
        <a:srgbClr val="168485"/>
      </a:accent5>
      <a:accent6>
        <a:srgbClr val="006588"/>
      </a:accent6>
      <a:hlink>
        <a:srgbClr val="CC9900"/>
      </a:hlink>
      <a:folHlink>
        <a:srgbClr val="96A9A9"/>
      </a:folHlink>
    </a:clrScheme>
    <a:fontScheme name="Custom 6">
      <a:majorFont>
        <a:latin typeface="Gill Sans MT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tificate of Scholarship_TM02895265_WAC_AP_SL_v3" id="{54493849-C588-4B9D-938D-6267E2ACE5CA}" vid="{4AA5DDD9-B27D-4224-BC66-65B2F71520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01BD2335A78043BD606498AB65C23C" ma:contentTypeVersion="15" ma:contentTypeDescription="Create a new document." ma:contentTypeScope="" ma:versionID="e7a1bddf9ff842badcac6ade61e7efda">
  <xsd:schema xmlns:xsd="http://www.w3.org/2001/XMLSchema" xmlns:xs="http://www.w3.org/2001/XMLSchema" xmlns:p="http://schemas.microsoft.com/office/2006/metadata/properties" xmlns:ns3="2411c033-045c-450b-a965-90bb475bcb9e" xmlns:ns4="db0f3c1c-6cf0-4eca-9e73-0d861f6863b9" targetNamespace="http://schemas.microsoft.com/office/2006/metadata/properties" ma:root="true" ma:fieldsID="aebdecf33a669e8e3fa5a7c499ff22b0" ns3:_="" ns4:_="">
    <xsd:import namespace="2411c033-045c-450b-a965-90bb475bcb9e"/>
    <xsd:import namespace="db0f3c1c-6cf0-4eca-9e73-0d861f6863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1c033-045c-450b-a965-90bb475bc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f3c1c-6cf0-4eca-9e73-0d861f6863b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2411c033-045c-450b-a965-90bb475bcb9e" xsi:nil="true"/>
    <_activity xmlns="2411c033-045c-450b-a965-90bb475bcb9e" xsi:nil="true"/>
  </documentManagement>
</p:properties>
</file>

<file path=customXml/itemProps1.xml><?xml version="1.0" encoding="utf-8"?>
<ds:datastoreItem xmlns:ds="http://schemas.openxmlformats.org/officeDocument/2006/customXml" ds:itemID="{8296F365-A8FB-4771-B5A5-049B27B980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4CDA62-C3BE-4886-BDB7-192D9E44F3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11c033-045c-450b-a965-90bb475bcb9e"/>
    <ds:schemaRef ds:uri="db0f3c1c-6cf0-4eca-9e73-0d861f6863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E7E590-2B19-426F-B030-B3BE65C3E734}">
  <ds:schemaRefs>
    <ds:schemaRef ds:uri="db0f3c1c-6cf0-4eca-9e73-0d861f6863b9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2411c033-045c-450b-a965-90bb475bcb9e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Certificate of scholarship</Template>
  <TotalTime>242</TotalTime>
  <Words>1258</Words>
  <Application>Microsoft Office PowerPoint</Application>
  <PresentationFormat>Custom</PresentationFormat>
  <Paragraphs>405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Bradley Hand ITC</vt:lpstr>
      <vt:lpstr>Brush Script MT</vt:lpstr>
      <vt:lpstr>Calibri</vt:lpstr>
      <vt:lpstr>Calibri Light</vt:lpstr>
      <vt:lpstr>Century Gothic</vt:lpstr>
      <vt:lpstr>Dreaming Outloud Script Pro</vt:lpstr>
      <vt:lpstr>Georgia</vt:lpstr>
      <vt:lpstr>Gill Sans MT</vt:lpstr>
      <vt:lpstr>Rockwell</vt:lpstr>
      <vt:lpstr>Office Theme</vt:lpstr>
      <vt:lpstr>Office Theme</vt:lpstr>
      <vt:lpstr>AS ALWAYS #BEMASSIVE</vt:lpstr>
      <vt:lpstr>AS ALWAYS #BEMASSIVE</vt:lpstr>
      <vt:lpstr> AS  ALWAYS  #BE MASSIVE</vt:lpstr>
      <vt:lpstr>CERTIFICATE OF Honor Roll</vt:lpstr>
      <vt:lpstr>CERTIFICATE OF Honor Roll</vt:lpstr>
      <vt:lpstr> AS  ALWAYS  #BE MASSIVE</vt:lpstr>
      <vt:lpstr>CERTIFICATE OF Honor Roll</vt:lpstr>
      <vt:lpstr>CERTIFICATE OF Honor Roll</vt:lpstr>
      <vt:lpstr>CERTIFICATE OF Honor Roll</vt:lpstr>
      <vt:lpstr>CERTIFICATE OF Honor Roll</vt:lpstr>
      <vt:lpstr>CERTIFICATE OF Honor Roll</vt:lpstr>
      <vt:lpstr>CERTIFICATE OF Honor Roll</vt:lpstr>
      <vt:lpstr>CERTIFICATE OF Honor Roll</vt:lpstr>
      <vt:lpstr>CERTIFICATE OF Honor Roll</vt:lpstr>
      <vt:lpstr>CERTIFICATE OF Honor Roll</vt:lpstr>
      <vt:lpstr>CERTIFICATE OF Honor Roll</vt:lpstr>
      <vt:lpstr>CERTIFICATE OF Honor Roll</vt:lpstr>
      <vt:lpstr>CERTIFICATE OF Honor Roll</vt:lpstr>
      <vt:lpstr>CERTIFICATE OF Honor Roll</vt:lpstr>
      <vt:lpstr> AS  ALWAYS  #BE MASSIVE</vt:lpstr>
      <vt:lpstr>CERTIFICATE OF Honor Roll</vt:lpstr>
      <vt:lpstr>CERTIFICATE OF Honor Roll</vt:lpstr>
      <vt:lpstr>CERTIFICATE OF Honor Roll</vt:lpstr>
      <vt:lpstr>CERTIFICATE OF Honor Roll</vt:lpstr>
      <vt:lpstr>CERTIFICATE OF Honor Roll</vt:lpstr>
      <vt:lpstr>CERTIFICATE OF Honor Roll</vt:lpstr>
      <vt:lpstr>CERTIFICATE OF Honor Roll</vt:lpstr>
      <vt:lpstr> AS  ALWAYS  #BE MASSIVE</vt:lpstr>
      <vt:lpstr>CERTIFICATE OF Honor Roll</vt:lpstr>
      <vt:lpstr>CERTIFICATE OF Honor Roll</vt:lpstr>
      <vt:lpstr>CERTIFICATE OF Honor Roll</vt:lpstr>
      <vt:lpstr>CERTIFICATE OF Honor Roll</vt:lpstr>
      <vt:lpstr>CERTIFICATE OF Honor Roll</vt:lpstr>
      <vt:lpstr>CERTIFICATE OF Honor Roll</vt:lpstr>
      <vt:lpstr>CERTIFICATE OF Honor Roll</vt:lpstr>
      <vt:lpstr>CERTIFICATE OF Honor Roll</vt:lpstr>
      <vt:lpstr>CERTIFICATE OF Honor Roll</vt:lpstr>
      <vt:lpstr>Enjoy Your Celebration</vt:lpstr>
      <vt:lpstr>CERTIFICATE OF Honor Roll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LATAUSHA E BROWN</dc:creator>
  <cp:lastModifiedBy>LATAUSHA E BROWN</cp:lastModifiedBy>
  <cp:revision>9</cp:revision>
  <dcterms:created xsi:type="dcterms:W3CDTF">2025-02-23T05:57:07Z</dcterms:created>
  <dcterms:modified xsi:type="dcterms:W3CDTF">2025-02-23T18:30:17Z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0x010100D401BD2335A78043BD606498AB65C23C</vt:lpwstr>
  </property>
</Properties>
</file>